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6" r:id="rId10"/>
    <p:sldId id="264" r:id="rId11"/>
    <p:sldId id="267" r:id="rId12"/>
    <p:sldId id="265"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63" autoAdjust="0"/>
    <p:restoredTop sz="94660"/>
  </p:normalViewPr>
  <p:slideViewPr>
    <p:cSldViewPr>
      <p:cViewPr varScale="1">
        <p:scale>
          <a:sx n="66" d="100"/>
          <a:sy n="66" d="100"/>
        </p:scale>
        <p:origin x="-96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B2D92-6DB0-45C6-AC21-0544165D0FCA}" type="datetimeFigureOut">
              <a:rPr lang="en-US" smtClean="0"/>
              <a:pPr/>
              <a:t>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5FF50-6185-4893-963E-1CBD0D4545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75FF50-6185-4893-963E-1CBD0D4545F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FBB9CC7-7AD0-4D52-B085-158CF33B3D31}" type="datetimeFigureOut">
              <a:rPr lang="en-US" smtClean="0"/>
              <a:pPr/>
              <a:t>2/6/2011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4CD6C41-52BC-42B7-9487-D2AA29BBDAB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BB9CC7-7AD0-4D52-B085-158CF33B3D31}" type="datetimeFigureOut">
              <a:rPr lang="en-US" smtClean="0"/>
              <a:pPr/>
              <a:t>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D6C41-52BC-42B7-9487-D2AA29BBDA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BB9CC7-7AD0-4D52-B085-158CF33B3D31}" type="datetimeFigureOut">
              <a:rPr lang="en-US" smtClean="0"/>
              <a:pPr/>
              <a:t>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D6C41-52BC-42B7-9487-D2AA29BBDA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BB9CC7-7AD0-4D52-B085-158CF33B3D31}" type="datetimeFigureOut">
              <a:rPr lang="en-US" smtClean="0"/>
              <a:pPr/>
              <a:t>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D6C41-52BC-42B7-9487-D2AA29BBDA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BB9CC7-7AD0-4D52-B085-158CF33B3D31}" type="datetimeFigureOut">
              <a:rPr lang="en-US" smtClean="0"/>
              <a:pPr/>
              <a:t>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D6C41-52BC-42B7-9487-D2AA29BBDAB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BB9CC7-7AD0-4D52-B085-158CF33B3D31}" type="datetimeFigureOut">
              <a:rPr lang="en-US" smtClean="0"/>
              <a:pPr/>
              <a:t>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D6C41-52BC-42B7-9487-D2AA29BBDA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FBB9CC7-7AD0-4D52-B085-158CF33B3D31}" type="datetimeFigureOut">
              <a:rPr lang="en-US" smtClean="0"/>
              <a:pPr/>
              <a:t>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D6C41-52BC-42B7-9487-D2AA29BBDA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BB9CC7-7AD0-4D52-B085-158CF33B3D31}" type="datetimeFigureOut">
              <a:rPr lang="en-US" smtClean="0"/>
              <a:pPr/>
              <a:t>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D6C41-52BC-42B7-9487-D2AA29BBDA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B9CC7-7AD0-4D52-B085-158CF33B3D31}" type="datetimeFigureOut">
              <a:rPr lang="en-US" smtClean="0"/>
              <a:pPr/>
              <a:t>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D6C41-52BC-42B7-9487-D2AA29BBDA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BB9CC7-7AD0-4D52-B085-158CF33B3D31}" type="datetimeFigureOut">
              <a:rPr lang="en-US" smtClean="0"/>
              <a:pPr/>
              <a:t>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D6C41-52BC-42B7-9487-D2AA29BBDA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BB9CC7-7AD0-4D52-B085-158CF33B3D31}" type="datetimeFigureOut">
              <a:rPr lang="en-US" smtClean="0"/>
              <a:pPr/>
              <a:t>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4CD6C41-52BC-42B7-9487-D2AA29BBDAB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BB9CC7-7AD0-4D52-B085-158CF33B3D31}" type="datetimeFigureOut">
              <a:rPr lang="en-US" smtClean="0"/>
              <a:pPr/>
              <a:t>2/6/2011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4CD6C41-52BC-42B7-9487-D2AA29BBDAB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solidFill>
                  <a:schemeClr val="tx2"/>
                </a:solidFill>
                <a:effectLst>
                  <a:outerShdw blurRad="38100" dist="38100" dir="2700000" algn="tl">
                    <a:srgbClr val="000000">
                      <a:alpha val="43137"/>
                    </a:srgbClr>
                  </a:outerShdw>
                </a:effectLst>
                <a:latin typeface="Grigolia" pitchFamily="2" charset="0"/>
              </a:rPr>
              <a:t>  </a:t>
            </a:r>
            <a:r>
              <a:rPr lang="en-US" b="1" dirty="0" err="1" smtClean="0">
                <a:solidFill>
                  <a:schemeClr val="tx2"/>
                </a:solidFill>
                <a:effectLst>
                  <a:outerShdw blurRad="38100" dist="38100" dir="2700000" algn="tl">
                    <a:srgbClr val="000000">
                      <a:alpha val="43137"/>
                    </a:srgbClr>
                  </a:outerShdw>
                </a:effectLst>
                <a:latin typeface="Grigolia" pitchFamily="2" charset="0"/>
              </a:rPr>
              <a:t>wylis</a:t>
            </a:r>
            <a:r>
              <a:rPr lang="en-US" b="1" dirty="0" smtClean="0">
                <a:solidFill>
                  <a:schemeClr val="tx2"/>
                </a:solidFill>
                <a:effectLst>
                  <a:outerShdw blurRad="38100" dist="38100" dir="2700000" algn="tl">
                    <a:srgbClr val="000000">
                      <a:alpha val="43137"/>
                    </a:srgbClr>
                  </a:outerShdw>
                </a:effectLst>
                <a:latin typeface="Grigolia" pitchFamily="2" charset="0"/>
              </a:rPr>
              <a:t> </a:t>
            </a:r>
            <a:r>
              <a:rPr lang="en-US" b="1" dirty="0" err="1" smtClean="0">
                <a:solidFill>
                  <a:schemeClr val="tx2"/>
                </a:solidFill>
                <a:effectLst>
                  <a:outerShdw blurRad="38100" dist="38100" dir="2700000" algn="tl">
                    <a:srgbClr val="000000">
                      <a:alpha val="43137"/>
                    </a:srgbClr>
                  </a:outerShdw>
                </a:effectLst>
                <a:latin typeface="Grigolia" pitchFamily="2" charset="0"/>
              </a:rPr>
              <a:t>transporti</a:t>
            </a:r>
            <a:r>
              <a:rPr lang="en-US" b="1" dirty="0" smtClean="0">
                <a:solidFill>
                  <a:schemeClr val="tx2"/>
                </a:solidFill>
                <a:effectLst>
                  <a:outerShdw blurRad="38100" dist="38100" dir="2700000" algn="tl">
                    <a:srgbClr val="000000">
                      <a:alpha val="43137"/>
                    </a:srgbClr>
                  </a:outerShdw>
                </a:effectLst>
                <a:latin typeface="Grigolia" pitchFamily="2" charset="0"/>
              </a:rPr>
              <a:t/>
            </a:r>
            <a:br>
              <a:rPr lang="en-US" b="1" dirty="0" smtClean="0">
                <a:solidFill>
                  <a:schemeClr val="tx2"/>
                </a:solidFill>
                <a:effectLst>
                  <a:outerShdw blurRad="38100" dist="38100" dir="2700000" algn="tl">
                    <a:srgbClr val="000000">
                      <a:alpha val="43137"/>
                    </a:srgbClr>
                  </a:outerShdw>
                </a:effectLst>
                <a:latin typeface="Grigolia" pitchFamily="2" charset="0"/>
              </a:rPr>
            </a:br>
            <a:endParaRPr lang="en-US" b="1" dirty="0">
              <a:solidFill>
                <a:schemeClr val="tx2"/>
              </a:solidFill>
              <a:effectLst>
                <a:outerShdw blurRad="38100" dist="38100" dir="2700000" algn="tl">
                  <a:srgbClr val="000000">
                    <a:alpha val="43137"/>
                  </a:srgbClr>
                </a:outerShdw>
              </a:effectLst>
              <a:latin typeface="Grigolia" pitchFamily="2" charset="0"/>
            </a:endParaRPr>
          </a:p>
        </p:txBody>
      </p:sp>
      <p:sp>
        <p:nvSpPr>
          <p:cNvPr id="3" name="Subtitle 2"/>
          <p:cNvSpPr>
            <a:spLocks noGrp="1"/>
          </p:cNvSpPr>
          <p:nvPr>
            <p:ph type="subTitle" idx="1"/>
          </p:nvPr>
        </p:nvSpPr>
        <p:spPr>
          <a:xfrm>
            <a:off x="928662" y="5286388"/>
            <a:ext cx="6643734" cy="571504"/>
          </a:xfrm>
        </p:spPr>
        <p:txBody>
          <a:bodyPr>
            <a:noAutofit/>
          </a:bodyPr>
          <a:lstStyle/>
          <a:p>
            <a:pPr algn="ctr"/>
            <a:r>
              <a:rPr lang="en-US" sz="1600" dirty="0" err="1" smtClean="0">
                <a:solidFill>
                  <a:schemeClr val="bg2">
                    <a:lumMod val="50000"/>
                  </a:schemeClr>
                </a:solidFill>
                <a:latin typeface="Grigolia" pitchFamily="2" charset="0"/>
              </a:rPr>
              <a:t>mariam</a:t>
            </a:r>
            <a:r>
              <a:rPr lang="en-US" sz="1600" dirty="0" smtClean="0">
                <a:solidFill>
                  <a:schemeClr val="bg2">
                    <a:lumMod val="50000"/>
                  </a:schemeClr>
                </a:solidFill>
                <a:latin typeface="Grigolia" pitchFamily="2" charset="0"/>
              </a:rPr>
              <a:t> </a:t>
            </a:r>
            <a:r>
              <a:rPr lang="en-US" sz="1600" dirty="0" err="1" smtClean="0">
                <a:solidFill>
                  <a:schemeClr val="bg2">
                    <a:lumMod val="50000"/>
                  </a:schemeClr>
                </a:solidFill>
                <a:latin typeface="Grigolia" pitchFamily="2" charset="0"/>
              </a:rPr>
              <a:t>qiria</a:t>
            </a:r>
            <a:r>
              <a:rPr lang="en-US" sz="1600" dirty="0" smtClean="0">
                <a:solidFill>
                  <a:schemeClr val="bg2">
                    <a:lumMod val="50000"/>
                  </a:schemeClr>
                </a:solidFill>
                <a:latin typeface="Grigolia" pitchFamily="2" charset="0"/>
              </a:rPr>
              <a:t>, </a:t>
            </a:r>
            <a:r>
              <a:rPr lang="en-US" sz="1600" dirty="0" err="1" smtClean="0">
                <a:solidFill>
                  <a:schemeClr val="bg2">
                    <a:lumMod val="50000"/>
                  </a:schemeClr>
                </a:solidFill>
                <a:latin typeface="Grigolia" pitchFamily="2" charset="0"/>
              </a:rPr>
              <a:t>keso</a:t>
            </a:r>
            <a:r>
              <a:rPr lang="en-US" sz="1600" dirty="0" smtClean="0">
                <a:solidFill>
                  <a:schemeClr val="bg2">
                    <a:lumMod val="50000"/>
                  </a:schemeClr>
                </a:solidFill>
                <a:latin typeface="Grigolia" pitchFamily="2" charset="0"/>
              </a:rPr>
              <a:t> Sonia ,</a:t>
            </a:r>
            <a:r>
              <a:rPr lang="en-US" sz="1600" dirty="0" err="1" smtClean="0">
                <a:solidFill>
                  <a:schemeClr val="bg2">
                    <a:lumMod val="50000"/>
                  </a:schemeClr>
                </a:solidFill>
                <a:latin typeface="Grigolia" pitchFamily="2" charset="0"/>
              </a:rPr>
              <a:t>sandro</a:t>
            </a:r>
            <a:r>
              <a:rPr lang="en-US" sz="1600" dirty="0" smtClean="0">
                <a:solidFill>
                  <a:schemeClr val="bg2">
                    <a:lumMod val="50000"/>
                  </a:schemeClr>
                </a:solidFill>
                <a:latin typeface="Grigolia" pitchFamily="2" charset="0"/>
              </a:rPr>
              <a:t> </a:t>
            </a:r>
            <a:r>
              <a:rPr lang="en-US" sz="1600" dirty="0" err="1" smtClean="0">
                <a:solidFill>
                  <a:schemeClr val="bg2">
                    <a:lumMod val="50000"/>
                  </a:schemeClr>
                </a:solidFill>
                <a:latin typeface="Grigolia" pitchFamily="2" charset="0"/>
              </a:rPr>
              <a:t>beraZe</a:t>
            </a:r>
            <a:r>
              <a:rPr lang="en-US" sz="1600" dirty="0" smtClean="0">
                <a:solidFill>
                  <a:schemeClr val="bg2">
                    <a:lumMod val="50000"/>
                  </a:schemeClr>
                </a:solidFill>
                <a:latin typeface="Grigolia" pitchFamily="2" charset="0"/>
              </a:rPr>
              <a:t>, </a:t>
            </a:r>
            <a:r>
              <a:rPr lang="en-US" sz="1600" dirty="0" err="1" smtClean="0">
                <a:solidFill>
                  <a:schemeClr val="bg2">
                    <a:lumMod val="50000"/>
                  </a:schemeClr>
                </a:solidFill>
                <a:latin typeface="Grigolia" pitchFamily="2" charset="0"/>
              </a:rPr>
              <a:t>konstantine</a:t>
            </a:r>
            <a:r>
              <a:rPr lang="en-US" sz="1600" dirty="0" smtClean="0">
                <a:solidFill>
                  <a:schemeClr val="bg2">
                    <a:lumMod val="50000"/>
                  </a:schemeClr>
                </a:solidFill>
                <a:latin typeface="Grigolia" pitchFamily="2" charset="0"/>
              </a:rPr>
              <a:t> </a:t>
            </a:r>
            <a:r>
              <a:rPr lang="en-US" sz="1600" dirty="0" err="1" smtClean="0">
                <a:solidFill>
                  <a:schemeClr val="bg2">
                    <a:lumMod val="50000"/>
                  </a:schemeClr>
                </a:solidFill>
                <a:latin typeface="Grigolia" pitchFamily="2" charset="0"/>
              </a:rPr>
              <a:t>jguSia</a:t>
            </a:r>
            <a:r>
              <a:rPr lang="en-US" sz="1600" dirty="0" smtClean="0">
                <a:solidFill>
                  <a:schemeClr val="bg2">
                    <a:lumMod val="50000"/>
                  </a:schemeClr>
                </a:solidFill>
                <a:latin typeface="Grigolia" pitchFamily="2" charset="0"/>
              </a:rPr>
              <a:t>, </a:t>
            </a:r>
            <a:r>
              <a:rPr lang="en-US" sz="1600" dirty="0" err="1" smtClean="0">
                <a:solidFill>
                  <a:schemeClr val="bg2">
                    <a:lumMod val="50000"/>
                  </a:schemeClr>
                </a:solidFill>
                <a:latin typeface="Grigolia" pitchFamily="2" charset="0"/>
              </a:rPr>
              <a:t>maTe</a:t>
            </a:r>
            <a:r>
              <a:rPr lang="en-US" sz="1600" dirty="0" smtClean="0">
                <a:solidFill>
                  <a:schemeClr val="bg2">
                    <a:lumMod val="50000"/>
                  </a:schemeClr>
                </a:solidFill>
                <a:latin typeface="Grigolia" pitchFamily="2" charset="0"/>
              </a:rPr>
              <a:t> </a:t>
            </a:r>
            <a:r>
              <a:rPr lang="en-US" sz="1600" dirty="0" err="1" smtClean="0">
                <a:solidFill>
                  <a:schemeClr val="bg2">
                    <a:lumMod val="50000"/>
                  </a:schemeClr>
                </a:solidFill>
                <a:latin typeface="Grigolia" pitchFamily="2" charset="0"/>
              </a:rPr>
              <a:t>kemularia</a:t>
            </a:r>
            <a:r>
              <a:rPr lang="en-US" sz="1600" dirty="0" smtClean="0">
                <a:solidFill>
                  <a:schemeClr val="bg2">
                    <a:lumMod val="50000"/>
                  </a:schemeClr>
                </a:solidFill>
                <a:latin typeface="Grigolia" pitchFamily="2" charset="0"/>
              </a:rPr>
              <a:t>,  </a:t>
            </a:r>
            <a:r>
              <a:rPr lang="en-US" sz="1600" dirty="0" err="1" smtClean="0">
                <a:solidFill>
                  <a:schemeClr val="bg2">
                    <a:lumMod val="50000"/>
                  </a:schemeClr>
                </a:solidFill>
                <a:latin typeface="Grigolia" pitchFamily="2" charset="0"/>
              </a:rPr>
              <a:t>irakli</a:t>
            </a:r>
            <a:r>
              <a:rPr lang="en-US" sz="1600" dirty="0" smtClean="0">
                <a:solidFill>
                  <a:schemeClr val="bg2">
                    <a:lumMod val="50000"/>
                  </a:schemeClr>
                </a:solidFill>
                <a:latin typeface="Grigolia" pitchFamily="2" charset="0"/>
              </a:rPr>
              <a:t> </a:t>
            </a:r>
            <a:r>
              <a:rPr lang="en-US" sz="1600" dirty="0" err="1" smtClean="0">
                <a:solidFill>
                  <a:schemeClr val="bg2">
                    <a:lumMod val="50000"/>
                  </a:schemeClr>
                </a:solidFill>
                <a:latin typeface="Grigolia" pitchFamily="2" charset="0"/>
              </a:rPr>
              <a:t>zarandia</a:t>
            </a:r>
            <a:r>
              <a:rPr lang="en-US" sz="1600" dirty="0" smtClean="0">
                <a:solidFill>
                  <a:schemeClr val="bg2">
                    <a:lumMod val="50000"/>
                  </a:schemeClr>
                </a:solidFill>
                <a:latin typeface="Grigolia" pitchFamily="2" charset="0"/>
              </a:rPr>
              <a:t>,  nana </a:t>
            </a:r>
            <a:r>
              <a:rPr lang="en-US" sz="1600" dirty="0" err="1" smtClean="0">
                <a:solidFill>
                  <a:schemeClr val="bg2">
                    <a:lumMod val="50000"/>
                  </a:schemeClr>
                </a:solidFill>
                <a:latin typeface="Grigolia" pitchFamily="2" charset="0"/>
              </a:rPr>
              <a:t>sigua</a:t>
            </a:r>
            <a:r>
              <a:rPr lang="en-US" sz="1600" dirty="0" smtClean="0">
                <a:solidFill>
                  <a:schemeClr val="bg2">
                    <a:lumMod val="50000"/>
                  </a:schemeClr>
                </a:solidFill>
                <a:latin typeface="Grigolia" pitchFamily="2" charset="0"/>
              </a:rPr>
              <a:t>.</a:t>
            </a:r>
            <a:br>
              <a:rPr lang="en-US" sz="1600" dirty="0" smtClean="0">
                <a:solidFill>
                  <a:schemeClr val="bg2">
                    <a:lumMod val="50000"/>
                  </a:schemeClr>
                </a:solidFill>
                <a:latin typeface="Grigolia" pitchFamily="2" charset="0"/>
              </a:rPr>
            </a:br>
            <a:r>
              <a:rPr lang="en-US" sz="1600" b="1" dirty="0" smtClean="0">
                <a:solidFill>
                  <a:schemeClr val="bg2">
                    <a:lumMod val="50000"/>
                  </a:schemeClr>
                </a:solidFill>
                <a:latin typeface="Grigolia" pitchFamily="2" charset="0"/>
              </a:rPr>
              <a:t>2011</a:t>
            </a:r>
            <a:endParaRPr lang="en-US" sz="1600" b="1" dirty="0">
              <a:solidFill>
                <a:schemeClr val="bg2">
                  <a:lumMod val="50000"/>
                </a:schemeClr>
              </a:solidFill>
              <a:latin typeface="Grigolia"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effectLst>
                  <a:outerShdw blurRad="38100" dist="38100" dir="2700000" algn="tl">
                    <a:srgbClr val="000000">
                      <a:alpha val="43137"/>
                    </a:srgbClr>
                  </a:outerShdw>
                </a:effectLst>
                <a:latin typeface="Grigolia" pitchFamily="2" charset="0"/>
              </a:rPr>
              <a:t>Tanamedrove</a:t>
            </a:r>
            <a:r>
              <a:rPr lang="en-US" b="1" dirty="0" smtClean="0">
                <a:solidFill>
                  <a:schemeClr val="tx1"/>
                </a:solidFill>
                <a:effectLst>
                  <a:outerShdw blurRad="38100" dist="38100" dir="2700000" algn="tl">
                    <a:srgbClr val="000000">
                      <a:alpha val="43137"/>
                    </a:srgbClr>
                  </a:outerShdw>
                </a:effectLst>
                <a:latin typeface="Grigolia" pitchFamily="2" charset="0"/>
              </a:rPr>
              <a:t> </a:t>
            </a:r>
            <a:r>
              <a:rPr lang="en-US" b="1" dirty="0" err="1" smtClean="0">
                <a:solidFill>
                  <a:schemeClr val="tx1"/>
                </a:solidFill>
                <a:effectLst>
                  <a:outerShdw blurRad="38100" dist="38100" dir="2700000" algn="tl">
                    <a:srgbClr val="000000">
                      <a:alpha val="43137"/>
                    </a:srgbClr>
                  </a:outerShdw>
                </a:effectLst>
                <a:latin typeface="Grigolia" pitchFamily="2" charset="0"/>
              </a:rPr>
              <a:t>gemebi</a:t>
            </a:r>
            <a:endParaRPr lang="en-US" b="1" dirty="0">
              <a:solidFill>
                <a:schemeClr val="tx1"/>
              </a:solidFill>
              <a:effectLst>
                <a:outerShdw blurRad="38100" dist="38100" dir="2700000" algn="tl">
                  <a:srgbClr val="000000">
                    <a:alpha val="43137"/>
                  </a:srgbClr>
                </a:outerShdw>
              </a:effectLst>
              <a:latin typeface="Grigolia" pitchFamily="2" charset="0"/>
            </a:endParaRPr>
          </a:p>
        </p:txBody>
      </p:sp>
      <p:sp>
        <p:nvSpPr>
          <p:cNvPr id="3" name="Content Placeholder 2"/>
          <p:cNvSpPr>
            <a:spLocks noGrp="1"/>
          </p:cNvSpPr>
          <p:nvPr>
            <p:ph idx="1"/>
          </p:nvPr>
        </p:nvSpPr>
        <p:spPr/>
        <p:txBody>
          <a:bodyPr/>
          <a:lstStyle/>
          <a:p>
            <a:pPr algn="just">
              <a:buNone/>
            </a:pPr>
            <a:r>
              <a:rPr lang="en-US" dirty="0" smtClean="0"/>
              <a:t>		</a:t>
            </a:r>
            <a:r>
              <a:rPr lang="en-US" dirty="0" err="1" smtClean="0">
                <a:solidFill>
                  <a:schemeClr val="bg2">
                    <a:lumMod val="40000"/>
                    <a:lumOff val="60000"/>
                  </a:schemeClr>
                </a:solidFill>
                <a:latin typeface="Grigolia" pitchFamily="2" charset="0"/>
              </a:rPr>
              <a:t>Tanamedrove</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gemebi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mzaddeba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foladisagan</a:t>
            </a:r>
            <a:r>
              <a:rPr lang="en-US" dirty="0" smtClean="0">
                <a:solidFill>
                  <a:schemeClr val="bg2">
                    <a:lumMod val="40000"/>
                    <a:lumOff val="60000"/>
                  </a:schemeClr>
                </a:solidFill>
                <a:latin typeface="Grigolia" pitchFamily="2" charset="0"/>
              </a:rPr>
              <a:t> an </a:t>
            </a:r>
            <a:r>
              <a:rPr lang="en-US" dirty="0" err="1" smtClean="0">
                <a:solidFill>
                  <a:schemeClr val="bg2">
                    <a:lumMod val="40000"/>
                    <a:lumOff val="60000"/>
                  </a:schemeClr>
                </a:solidFill>
                <a:latin typeface="Grigolia" pitchFamily="2" charset="0"/>
              </a:rPr>
              <a:t>msubuqi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Senadnobebisagan</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dReisaTvis</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arsebobs</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sxvadasxva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saxis</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gemebi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magaliTad</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laineri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gemi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wyalqveSa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frTebiT</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atomuri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yinulmWreli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gemi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da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sxva</a:t>
            </a:r>
            <a:r>
              <a:rPr lang="en-US" dirty="0" smtClean="0">
                <a:solidFill>
                  <a:schemeClr val="bg2">
                    <a:lumMod val="40000"/>
                    <a:lumOff val="60000"/>
                  </a:schemeClr>
                </a:solidFill>
              </a:rPr>
              <a:t>.</a:t>
            </a:r>
            <a:endParaRPr lang="en-US"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smtClean="0">
                <a:solidFill>
                  <a:schemeClr val="tx1"/>
                </a:solidFill>
                <a:effectLst>
                  <a:outerShdw blurRad="38100" dist="38100" dir="2700000" algn="tl">
                    <a:srgbClr val="000000">
                      <a:alpha val="43137"/>
                    </a:srgbClr>
                  </a:outerShdw>
                </a:effectLst>
              </a:rPr>
              <a:t>გემის კიჩო</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buNone/>
            </a:pPr>
            <a:r>
              <a:rPr lang="en-US" dirty="0" smtClean="0"/>
              <a:t>		</a:t>
            </a:r>
            <a:r>
              <a:rPr lang="ka-GE" sz="2000" dirty="0" smtClean="0">
                <a:solidFill>
                  <a:schemeClr val="bg2">
                    <a:lumMod val="40000"/>
                    <a:lumOff val="60000"/>
                  </a:schemeClr>
                </a:solidFill>
              </a:rPr>
              <a:t>გემის ზურგის ნაწილი. დღემდე გამოიყენება საზღვაო ტერმინოლოგიაში. თანამედროვე გემებისაგან განსხვავებით, აფრებიანი გემის კიჩო წარმოადგენდა მაღალ, გემბანზე შემართულ ნაგებობას. როგორც წესი, კიჩოზე განლაგებული იყო ყველაზე დიდი და კომფორტული კაიუტები მაღალი რანგის ოფიცრებისათვის და საპატიო სტუმრებისათვის.</a:t>
            </a:r>
            <a:endParaRPr lang="en-US" sz="2000" dirty="0">
              <a:solidFill>
                <a:schemeClr val="bg2">
                  <a:lumMod val="40000"/>
                  <a:lumOff val="60000"/>
                </a:schemeClr>
              </a:solidFill>
              <a:latin typeface="Grigolia"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effectLst>
                  <a:outerShdw blurRad="38100" dist="38100" dir="2700000" algn="tl">
                    <a:srgbClr val="000000">
                      <a:alpha val="43137"/>
                    </a:srgbClr>
                  </a:outerShdw>
                </a:effectLst>
                <a:latin typeface="Grigolia" pitchFamily="2" charset="0"/>
              </a:rPr>
              <a:t>cnobili</a:t>
            </a:r>
            <a:r>
              <a:rPr lang="en-US" b="1" dirty="0" smtClean="0">
                <a:solidFill>
                  <a:schemeClr val="tx1"/>
                </a:solidFill>
                <a:effectLst>
                  <a:outerShdw blurRad="38100" dist="38100" dir="2700000" algn="tl">
                    <a:srgbClr val="000000">
                      <a:alpha val="43137"/>
                    </a:srgbClr>
                  </a:outerShdw>
                </a:effectLst>
                <a:latin typeface="Grigolia" pitchFamily="2" charset="0"/>
              </a:rPr>
              <a:t> </a:t>
            </a:r>
            <a:r>
              <a:rPr lang="en-US" b="1" dirty="0" err="1" smtClean="0">
                <a:solidFill>
                  <a:schemeClr val="tx1"/>
                </a:solidFill>
                <a:effectLst>
                  <a:outerShdw blurRad="38100" dist="38100" dir="2700000" algn="tl">
                    <a:srgbClr val="000000">
                      <a:alpha val="43137"/>
                    </a:srgbClr>
                  </a:outerShdw>
                </a:effectLst>
                <a:latin typeface="Grigolia" pitchFamily="2" charset="0"/>
              </a:rPr>
              <a:t>gemebi</a:t>
            </a:r>
            <a:endParaRPr lang="en-US" b="1" dirty="0">
              <a:solidFill>
                <a:schemeClr val="tx1"/>
              </a:solidFill>
              <a:effectLst>
                <a:outerShdw blurRad="38100" dist="38100" dir="2700000" algn="tl">
                  <a:srgbClr val="000000">
                    <a:alpha val="43137"/>
                  </a:srgbClr>
                </a:outerShdw>
              </a:effectLst>
              <a:latin typeface="Grigolia" pitchFamily="2" charset="0"/>
            </a:endParaRPr>
          </a:p>
        </p:txBody>
      </p:sp>
      <p:sp>
        <p:nvSpPr>
          <p:cNvPr id="3" name="Content Placeholder 2"/>
          <p:cNvSpPr>
            <a:spLocks noGrp="1"/>
          </p:cNvSpPr>
          <p:nvPr>
            <p:ph idx="1"/>
          </p:nvPr>
        </p:nvSpPr>
        <p:spPr/>
        <p:txBody>
          <a:bodyPr>
            <a:normAutofit/>
          </a:bodyPr>
          <a:lstStyle/>
          <a:p>
            <a:pPr algn="just"/>
            <a:r>
              <a:rPr lang="en-US" sz="2400" dirty="0" smtClean="0">
                <a:latin typeface="Grigolia" pitchFamily="2" charset="0"/>
              </a:rPr>
              <a:t> </a:t>
            </a:r>
            <a:r>
              <a:rPr lang="en-US" sz="2000" dirty="0" err="1" smtClean="0">
                <a:solidFill>
                  <a:schemeClr val="bg2">
                    <a:lumMod val="40000"/>
                    <a:lumOff val="60000"/>
                  </a:schemeClr>
                </a:solidFill>
                <a:latin typeface="Grigolia" pitchFamily="2" charset="0"/>
              </a:rPr>
              <a:t>inglisuri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xomaldi</a:t>
            </a:r>
            <a:r>
              <a:rPr lang="en-US" sz="2000" dirty="0" smtClean="0">
                <a:solidFill>
                  <a:schemeClr val="bg2">
                    <a:lumMod val="40000"/>
                    <a:lumOff val="60000"/>
                  </a:schemeClr>
                </a:solidFill>
                <a:latin typeface="Grigolia" pitchFamily="2" charset="0"/>
              </a:rPr>
              <a:t> “</a:t>
            </a:r>
            <a:r>
              <a:rPr lang="en-US" sz="2000" b="1" dirty="0" err="1" smtClean="0">
                <a:solidFill>
                  <a:schemeClr val="bg2">
                    <a:lumMod val="40000"/>
                    <a:lumOff val="60000"/>
                  </a:schemeClr>
                </a:solidFill>
                <a:latin typeface="Grigolia" pitchFamily="2" charset="0"/>
              </a:rPr>
              <a:t>didi</a:t>
            </a:r>
            <a:r>
              <a:rPr lang="en-US" sz="2000" b="1" dirty="0" smtClean="0">
                <a:solidFill>
                  <a:schemeClr val="bg2">
                    <a:lumMod val="40000"/>
                    <a:lumOff val="60000"/>
                  </a:schemeClr>
                </a:solidFill>
                <a:latin typeface="Grigolia" pitchFamily="2" charset="0"/>
              </a:rPr>
              <a:t> </a:t>
            </a:r>
            <a:r>
              <a:rPr lang="en-US" sz="2000" b="1" dirty="0" err="1" smtClean="0">
                <a:solidFill>
                  <a:schemeClr val="bg2">
                    <a:lumMod val="40000"/>
                    <a:lumOff val="60000"/>
                  </a:schemeClr>
                </a:solidFill>
                <a:latin typeface="Grigolia" pitchFamily="2" charset="0"/>
              </a:rPr>
              <a:t>gari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xisgan</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daamzades</a:t>
            </a:r>
            <a:r>
              <a:rPr lang="en-US" sz="2000" dirty="0" smtClean="0">
                <a:solidFill>
                  <a:schemeClr val="bg2">
                    <a:lumMod val="40000"/>
                    <a:lumOff val="60000"/>
                  </a:schemeClr>
                </a:solidFill>
                <a:latin typeface="Grigolia" pitchFamily="2" charset="0"/>
              </a:rPr>
              <a:t> , </a:t>
            </a:r>
            <a:r>
              <a:rPr lang="en-US" sz="2000" dirty="0" err="1" smtClean="0">
                <a:solidFill>
                  <a:schemeClr val="bg2">
                    <a:lumMod val="40000"/>
                    <a:lumOff val="60000"/>
                  </a:schemeClr>
                </a:solidFill>
                <a:latin typeface="Grigolia" pitchFamily="2" charset="0"/>
              </a:rPr>
              <a:t>igi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gaformebuli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iyo</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sxvadasxva</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ornamentebiT</a:t>
            </a:r>
            <a:r>
              <a:rPr lang="en-US" sz="2000" dirty="0" smtClean="0">
                <a:solidFill>
                  <a:schemeClr val="bg2">
                    <a:lumMod val="40000"/>
                    <a:lumOff val="60000"/>
                  </a:schemeClr>
                </a:solidFill>
                <a:latin typeface="Grigolia" pitchFamily="2" charset="0"/>
              </a:rPr>
              <a:t>.</a:t>
            </a:r>
          </a:p>
          <a:p>
            <a:pPr algn="just"/>
            <a:r>
              <a:rPr lang="en-US" sz="2000" dirty="0" smtClean="0">
                <a:latin typeface="Grigolia" pitchFamily="2" charset="0"/>
              </a:rPr>
              <a:t> </a:t>
            </a:r>
            <a:r>
              <a:rPr lang="en-US" sz="2000" dirty="0" err="1" smtClean="0">
                <a:solidFill>
                  <a:schemeClr val="bg2">
                    <a:lumMod val="40000"/>
                    <a:lumOff val="60000"/>
                  </a:schemeClr>
                </a:solidFill>
                <a:latin typeface="Grigolia" pitchFamily="2" charset="0"/>
              </a:rPr>
              <a:t>erTerTi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yvelaze</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cnobili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orTqlis</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gemi</a:t>
            </a:r>
            <a:r>
              <a:rPr lang="en-US" sz="2000" dirty="0" smtClean="0">
                <a:solidFill>
                  <a:schemeClr val="bg2">
                    <a:lumMod val="40000"/>
                    <a:lumOff val="60000"/>
                  </a:schemeClr>
                </a:solidFill>
                <a:latin typeface="Grigolia" pitchFamily="2" charset="0"/>
              </a:rPr>
              <a:t> “</a:t>
            </a:r>
            <a:r>
              <a:rPr lang="en-US" sz="2000" b="1" dirty="0" err="1" smtClean="0">
                <a:solidFill>
                  <a:schemeClr val="bg2">
                    <a:lumMod val="40000"/>
                    <a:lumOff val="60000"/>
                  </a:schemeClr>
                </a:solidFill>
                <a:latin typeface="Grigolia" pitchFamily="2" charset="0"/>
              </a:rPr>
              <a:t>klermonti</a:t>
            </a:r>
            <a:r>
              <a:rPr lang="en-US" sz="2000" dirty="0" smtClean="0">
                <a:solidFill>
                  <a:schemeClr val="bg2">
                    <a:lumMod val="40000"/>
                    <a:lumOff val="60000"/>
                  </a:schemeClr>
                </a:solidFill>
                <a:latin typeface="Grigolia" pitchFamily="2" charset="0"/>
              </a:rPr>
              <a:t>” 1807 </a:t>
            </a:r>
            <a:r>
              <a:rPr lang="en-US" sz="2000" dirty="0" err="1" smtClean="0">
                <a:solidFill>
                  <a:schemeClr val="bg2">
                    <a:lumMod val="40000"/>
                    <a:lumOff val="60000"/>
                  </a:schemeClr>
                </a:solidFill>
                <a:latin typeface="Grigolia" pitchFamily="2" charset="0"/>
              </a:rPr>
              <a:t>wels</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aages</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amerikaSi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igi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xisgan</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iyo</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damzadebuli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xolo</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orTqlsaSvebi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mili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Sereuli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masalisgan</a:t>
            </a:r>
            <a:r>
              <a:rPr lang="en-US" sz="2000" dirty="0" smtClean="0">
                <a:solidFill>
                  <a:schemeClr val="bg2">
                    <a:lumMod val="40000"/>
                    <a:lumOff val="60000"/>
                  </a:schemeClr>
                </a:solidFill>
                <a:latin typeface="Grigolia" pitchFamily="2" charset="0"/>
              </a:rPr>
              <a:t>.</a:t>
            </a:r>
          </a:p>
          <a:p>
            <a:pPr algn="just"/>
            <a:r>
              <a:rPr lang="en-US" sz="2000" b="1" dirty="0" smtClean="0">
                <a:solidFill>
                  <a:schemeClr val="bg2">
                    <a:lumMod val="40000"/>
                    <a:lumOff val="60000"/>
                  </a:schemeClr>
                </a:solidFill>
                <a:latin typeface="Grigolia" pitchFamily="2" charset="0"/>
              </a:rPr>
              <a:t>“</a:t>
            </a:r>
            <a:r>
              <a:rPr lang="en-US" sz="2000" b="1" dirty="0" err="1" smtClean="0">
                <a:solidFill>
                  <a:schemeClr val="bg2">
                    <a:lumMod val="40000"/>
                    <a:lumOff val="60000"/>
                  </a:schemeClr>
                </a:solidFill>
                <a:latin typeface="Grigolia" pitchFamily="2" charset="0"/>
              </a:rPr>
              <a:t>titaniki</a:t>
            </a:r>
            <a:r>
              <a:rPr lang="en-US" sz="2000" b="1" dirty="0" smtClean="0">
                <a:solidFill>
                  <a:schemeClr val="bg2">
                    <a:lumMod val="40000"/>
                    <a:lumOff val="60000"/>
                  </a:schemeClr>
                </a:solidFill>
                <a:latin typeface="Grigolia" pitchFamily="2" charset="0"/>
              </a:rPr>
              <a:t> </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rkinabetonisagan</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daamzada</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inglisurma</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kompaniam</a:t>
            </a:r>
            <a:r>
              <a:rPr lang="en-US" sz="2000" dirty="0" smtClean="0">
                <a:solidFill>
                  <a:schemeClr val="bg2">
                    <a:lumMod val="40000"/>
                    <a:lumOff val="60000"/>
                  </a:schemeClr>
                </a:solidFill>
                <a:latin typeface="Grigolia" pitchFamily="2" charset="0"/>
              </a:rPr>
              <a:t> </a:t>
            </a:r>
            <a:r>
              <a:rPr lang="en-US" sz="2000" b="1" dirty="0" smtClean="0">
                <a:solidFill>
                  <a:schemeClr val="bg2">
                    <a:lumMod val="40000"/>
                    <a:lumOff val="60000"/>
                  </a:schemeClr>
                </a:solidFill>
              </a:rPr>
              <a:t>White Star Line-</a:t>
            </a:r>
            <a:r>
              <a:rPr lang="en-US" sz="2000" dirty="0" smtClean="0">
                <a:solidFill>
                  <a:schemeClr val="bg2">
                    <a:lumMod val="40000"/>
                    <a:lumOff val="60000"/>
                  </a:schemeClr>
                </a:solidFill>
                <a:latin typeface="Grigolia" pitchFamily="2" charset="0"/>
              </a:rPr>
              <a:t>ma,</a:t>
            </a:r>
            <a:r>
              <a:rPr lang="en-US" sz="2000" b="1" dirty="0" smtClean="0"/>
              <a:t> </a:t>
            </a:r>
            <a:r>
              <a:rPr lang="en-US" sz="2000" dirty="0" err="1" smtClean="0">
                <a:solidFill>
                  <a:schemeClr val="bg2">
                    <a:lumMod val="40000"/>
                    <a:lumOff val="60000"/>
                  </a:schemeClr>
                </a:solidFill>
                <a:latin typeface="Grigolia" pitchFamily="2" charset="0"/>
              </a:rPr>
              <a:t>magram</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titanikis</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garkveuli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nawili</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foladisagan</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iyo</a:t>
            </a:r>
            <a:r>
              <a:rPr lang="en-US" sz="2000" dirty="0" smtClean="0">
                <a:solidFill>
                  <a:schemeClr val="bg2">
                    <a:lumMod val="40000"/>
                    <a:lumOff val="60000"/>
                  </a:schemeClr>
                </a:solidFill>
                <a:latin typeface="Grigolia" pitchFamily="2" charset="0"/>
              </a:rPr>
              <a:t> </a:t>
            </a:r>
            <a:r>
              <a:rPr lang="en-US" sz="2000" dirty="0" err="1" smtClean="0">
                <a:solidFill>
                  <a:schemeClr val="bg2">
                    <a:lumMod val="40000"/>
                    <a:lumOff val="60000"/>
                  </a:schemeClr>
                </a:solidFill>
                <a:latin typeface="Grigolia" pitchFamily="2" charset="0"/>
              </a:rPr>
              <a:t>damzadebuli</a:t>
            </a:r>
            <a:r>
              <a:rPr lang="en-US" sz="2000" dirty="0" smtClean="0">
                <a:solidFill>
                  <a:schemeClr val="bg2">
                    <a:lumMod val="40000"/>
                    <a:lumOff val="60000"/>
                  </a:schemeClr>
                </a:solidFill>
                <a:latin typeface="Grigolia" pitchFamily="2" charset="0"/>
              </a:rPr>
              <a:t>.</a:t>
            </a:r>
          </a:p>
          <a:p>
            <a:pPr algn="just"/>
            <a:endParaRPr lang="en-US" sz="2000" dirty="0">
              <a:solidFill>
                <a:schemeClr val="bg2">
                  <a:lumMod val="40000"/>
                  <a:lumOff val="60000"/>
                </a:schemeClr>
              </a:solidFill>
              <a:latin typeface="Grigolia"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0px-Atakebune2.jpg"/>
          <p:cNvPicPr>
            <a:picLocks noChangeAspect="1"/>
          </p:cNvPicPr>
          <p:nvPr/>
        </p:nvPicPr>
        <p:blipFill>
          <a:blip r:embed="rId3"/>
          <a:stretch>
            <a:fillRect/>
          </a:stretch>
        </p:blipFill>
        <p:spPr>
          <a:xfrm rot="559229">
            <a:off x="2641405" y="1671562"/>
            <a:ext cx="3161708" cy="2000264"/>
          </a:xfrm>
          <a:prstGeom prst="rect">
            <a:avLst/>
          </a:prstGeom>
          <a:ln>
            <a:noFill/>
          </a:ln>
          <a:effectLst>
            <a:outerShdw blurRad="292100" dist="139700" dir="2700000" algn="tl" rotWithShape="0">
              <a:srgbClr val="333333">
                <a:alpha val="65000"/>
              </a:srgbClr>
            </a:outerShdw>
          </a:effectLst>
        </p:spPr>
      </p:pic>
      <p:pic>
        <p:nvPicPr>
          <p:cNvPr id="4" name="Picture 3" descr="800px-Romtrireme.jpg"/>
          <p:cNvPicPr>
            <a:picLocks noChangeAspect="1"/>
          </p:cNvPicPr>
          <p:nvPr/>
        </p:nvPicPr>
        <p:blipFill>
          <a:blip r:embed="rId4"/>
          <a:stretch>
            <a:fillRect/>
          </a:stretch>
        </p:blipFill>
        <p:spPr>
          <a:xfrm rot="1991440">
            <a:off x="6085021" y="1192465"/>
            <a:ext cx="2799705" cy="1781630"/>
          </a:xfrm>
          <a:prstGeom prst="rect">
            <a:avLst/>
          </a:prstGeom>
          <a:ln>
            <a:noFill/>
          </a:ln>
          <a:effectLst>
            <a:outerShdw blurRad="292100" dist="139700" dir="2700000" algn="tl" rotWithShape="0">
              <a:srgbClr val="333333">
                <a:alpha val="65000"/>
              </a:srgbClr>
            </a:outerShdw>
          </a:effectLst>
        </p:spPr>
      </p:pic>
      <p:pic>
        <p:nvPicPr>
          <p:cNvPr id="5" name="Picture 4" descr="rms_titanic_31.jpg"/>
          <p:cNvPicPr>
            <a:picLocks noChangeAspect="1"/>
          </p:cNvPicPr>
          <p:nvPr/>
        </p:nvPicPr>
        <p:blipFill>
          <a:blip r:embed="rId5"/>
          <a:stretch>
            <a:fillRect/>
          </a:stretch>
        </p:blipFill>
        <p:spPr>
          <a:xfrm rot="21113959">
            <a:off x="424288" y="4093209"/>
            <a:ext cx="3500462" cy="2214578"/>
          </a:xfrm>
          <a:prstGeom prst="rect">
            <a:avLst/>
          </a:prstGeom>
          <a:ln>
            <a:noFill/>
          </a:ln>
          <a:effectLst>
            <a:outerShdw blurRad="292100" dist="139700" dir="2700000" algn="tl" rotWithShape="0">
              <a:srgbClr val="333333">
                <a:alpha val="65000"/>
              </a:srgbClr>
            </a:outerShdw>
          </a:effectLst>
        </p:spPr>
      </p:pic>
      <p:pic>
        <p:nvPicPr>
          <p:cNvPr id="6" name="Picture 5" descr="aida_luna01.jpg"/>
          <p:cNvPicPr>
            <a:picLocks noChangeAspect="1"/>
          </p:cNvPicPr>
          <p:nvPr/>
        </p:nvPicPr>
        <p:blipFill>
          <a:blip r:embed="rId6"/>
          <a:stretch>
            <a:fillRect/>
          </a:stretch>
        </p:blipFill>
        <p:spPr>
          <a:xfrm rot="20928804">
            <a:off x="4757507" y="4039746"/>
            <a:ext cx="3571900" cy="2262203"/>
          </a:xfrm>
          <a:prstGeom prst="rect">
            <a:avLst/>
          </a:prstGeom>
          <a:ln>
            <a:noFill/>
          </a:ln>
          <a:effectLst>
            <a:outerShdw blurRad="292100" dist="139700" dir="2700000" algn="tl" rotWithShape="0">
              <a:srgbClr val="333333">
                <a:alpha val="65000"/>
              </a:srgbClr>
            </a:outerShdw>
          </a:effectLst>
        </p:spPr>
      </p:pic>
      <p:pic>
        <p:nvPicPr>
          <p:cNvPr id="7" name="Picture 6" descr="Chesapeake.jpg"/>
          <p:cNvPicPr>
            <a:picLocks noChangeAspect="1"/>
          </p:cNvPicPr>
          <p:nvPr/>
        </p:nvPicPr>
        <p:blipFill>
          <a:blip r:embed="rId7"/>
          <a:stretch>
            <a:fillRect/>
          </a:stretch>
        </p:blipFill>
        <p:spPr>
          <a:xfrm rot="20876503">
            <a:off x="390848" y="777614"/>
            <a:ext cx="2176272" cy="19202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solidFill>
                  <a:schemeClr val="bg1"/>
                </a:solidFill>
                <a:latin typeface="Grigolia" pitchFamily="2" charset="0"/>
              </a:rPr>
              <a:t>gmadlobT yuradRebisTvis!  </a:t>
            </a:r>
            <a:endParaRPr lang="en-US" sz="3600" dirty="0">
              <a:solidFill>
                <a:schemeClr val="bg1"/>
              </a:solidFill>
              <a:latin typeface="Grigolia" pitchFamily="2" charset="0"/>
            </a:endParaRPr>
          </a:p>
        </p:txBody>
      </p:sp>
      <p:sp>
        <p:nvSpPr>
          <p:cNvPr id="3" name="Text Placeholder 2"/>
          <p:cNvSpPr>
            <a:spLocks noGrp="1"/>
          </p:cNvSpPr>
          <p:nvPr>
            <p:ph type="body" idx="1"/>
          </p:nvPr>
        </p:nvSpPr>
        <p:spPr>
          <a:xfrm>
            <a:off x="4429124" y="2704664"/>
            <a:ext cx="3873628" cy="1509712"/>
          </a:xfrm>
        </p:spPr>
        <p:txBody>
          <a:bodyPr>
            <a:noAutofit/>
          </a:bodyPr>
          <a:lstStyle/>
          <a:p>
            <a:endParaRPr lang="en-US" dirty="0" smtClean="0"/>
          </a:p>
          <a:p>
            <a:r>
              <a:rPr lang="en-US" b="1" dirty="0" smtClean="0">
                <a:solidFill>
                  <a:schemeClr val="bg1"/>
                </a:solidFill>
              </a:rPr>
              <a:t>  </a:t>
            </a:r>
            <a:endParaRPr lang="en-US" sz="7200" b="1" dirty="0">
              <a:solidFill>
                <a:schemeClr val="bg1"/>
              </a:solidFill>
            </a:endParaRPr>
          </a:p>
        </p:txBody>
      </p:sp>
      <p:pic>
        <p:nvPicPr>
          <p:cNvPr id="4" name="Picture 3" descr="banana-boat-fleeto3.jpg"/>
          <p:cNvPicPr>
            <a:picLocks noChangeAspect="1"/>
          </p:cNvPicPr>
          <p:nvPr/>
        </p:nvPicPr>
        <p:blipFill>
          <a:blip r:embed="rId3"/>
          <a:stretch>
            <a:fillRect/>
          </a:stretch>
        </p:blipFill>
        <p:spPr>
          <a:xfrm>
            <a:off x="928662" y="3000372"/>
            <a:ext cx="3810000" cy="33842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Smiley Face 11"/>
          <p:cNvSpPr/>
          <p:nvPr/>
        </p:nvSpPr>
        <p:spPr>
          <a:xfrm>
            <a:off x="5715008" y="3643314"/>
            <a:ext cx="714380" cy="714380"/>
          </a:xfrm>
          <a:prstGeom prst="smileyFace">
            <a:avLst/>
          </a:prstGeom>
          <a:solidFill>
            <a:schemeClr val="accent2">
              <a:lumMod val="10000"/>
              <a:lumOff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38962"/>
          </a:xfrm>
        </p:spPr>
        <p:txBody>
          <a:bodyPr>
            <a:normAutofit/>
          </a:bodyPr>
          <a:lstStyle/>
          <a:p>
            <a:r>
              <a:rPr lang="en-US" sz="4400" b="1" dirty="0" err="1" smtClean="0">
                <a:solidFill>
                  <a:schemeClr val="accent2"/>
                </a:solidFill>
                <a:effectLst>
                  <a:outerShdw blurRad="38100" dist="38100" dir="2700000" algn="tl">
                    <a:srgbClr val="000000">
                      <a:alpha val="43137"/>
                    </a:srgbClr>
                  </a:outerShdw>
                </a:effectLst>
                <a:latin typeface="Grigolia" pitchFamily="2" charset="0"/>
                <a:ea typeface="Calibri" pitchFamily="34" charset="0"/>
                <a:cs typeface="Times New Roman" pitchFamily="18" charset="0"/>
              </a:rPr>
              <a:t>pirveli</a:t>
            </a:r>
            <a:r>
              <a:rPr lang="en-US" sz="4400" b="1" dirty="0" smtClean="0">
                <a:solidFill>
                  <a:schemeClr val="accent2"/>
                </a:solidFill>
                <a:effectLst>
                  <a:outerShdw blurRad="38100" dist="38100" dir="2700000" algn="tl">
                    <a:srgbClr val="000000">
                      <a:alpha val="43137"/>
                    </a:srgbClr>
                  </a:outerShdw>
                </a:effectLst>
                <a:latin typeface="Grigolia" pitchFamily="2" charset="0"/>
                <a:ea typeface="Calibri" pitchFamily="34" charset="0"/>
                <a:cs typeface="Times New Roman" pitchFamily="18" charset="0"/>
              </a:rPr>
              <a:t> </a:t>
            </a:r>
            <a:r>
              <a:rPr lang="en-US" sz="4400" b="1" dirty="0" err="1" smtClean="0">
                <a:solidFill>
                  <a:schemeClr val="accent2"/>
                </a:solidFill>
                <a:effectLst>
                  <a:outerShdw blurRad="38100" dist="38100" dir="2700000" algn="tl">
                    <a:srgbClr val="000000">
                      <a:alpha val="43137"/>
                    </a:srgbClr>
                  </a:outerShdw>
                </a:effectLst>
                <a:latin typeface="Grigolia" pitchFamily="2" charset="0"/>
                <a:ea typeface="Calibri" pitchFamily="34" charset="0"/>
                <a:cs typeface="Times New Roman" pitchFamily="18" charset="0"/>
              </a:rPr>
              <a:t>gemi</a:t>
            </a:r>
            <a:endParaRPr lang="en-US" sz="4400"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43050"/>
            <a:ext cx="8229600" cy="4429156"/>
          </a:xfrm>
        </p:spPr>
        <p:txBody>
          <a:bodyPr>
            <a:normAutofit/>
          </a:bodyPr>
          <a:lstStyle/>
          <a:p>
            <a:pPr algn="just">
              <a:buNone/>
            </a:pPr>
            <a:r>
              <a:rPr lang="en-US" sz="2800" b="1" dirty="0" smtClean="0">
                <a:solidFill>
                  <a:srgbClr val="002060"/>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rPr>
              <a:t>გემის</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ისტორია</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ვითარდებოდა</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ადამიანების</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ავანტურისტულ</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თავგადასავლებთან</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ერთად</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პირველი</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აღმოჩენილი</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ნავები</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დაახლოებით</a:t>
            </a:r>
            <a:r>
              <a:rPr lang="en-US" sz="1800" dirty="0" smtClean="0">
                <a:solidFill>
                  <a:schemeClr val="accent3">
                    <a:lumMod val="20000"/>
                    <a:lumOff val="80000"/>
                  </a:schemeClr>
                </a:solidFill>
                <a:latin typeface="Grigolia" pitchFamily="2" charset="0"/>
              </a:rPr>
              <a:t> 10000 </a:t>
            </a:r>
            <a:r>
              <a:rPr lang="en-US" sz="1800" dirty="0" err="1" smtClean="0">
                <a:solidFill>
                  <a:schemeClr val="accent3">
                    <a:lumMod val="20000"/>
                    <a:lumOff val="80000"/>
                  </a:schemeClr>
                </a:solidFill>
                <a:latin typeface="Grigolia" pitchFamily="2" charset="0"/>
              </a:rPr>
              <a:t>წლით</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ნეოლითის</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ხანით</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თარიღდება</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იმ</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ხანის</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ნავები</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ძირითადად</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ნადირობისთვის</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და</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თევზაობისთვის</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გამოიყენებოდა</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არქეოლოგების</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მიერ</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აღმოჩენილი</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უძველესი</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ნავები</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ძირითადად</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ერთი</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მასიური</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ხისგან</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ქვის</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იარაღებითაა</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rPr>
              <a:t>გაკეთბული</a:t>
            </a:r>
            <a:r>
              <a:rPr lang="en-US" sz="1800" dirty="0" smtClean="0">
                <a:solidFill>
                  <a:schemeClr val="accent3">
                    <a:lumMod val="20000"/>
                    <a:lumOff val="80000"/>
                  </a:schemeClr>
                </a:solidFill>
                <a:latin typeface="Grigolia" pitchFamily="2" charset="0"/>
              </a:rPr>
              <a:t>.</a:t>
            </a:r>
          </a:p>
          <a:p>
            <a:pPr algn="just">
              <a:buNone/>
            </a:pPr>
            <a:r>
              <a:rPr lang="en-US" sz="1800" b="1"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b="1" dirty="0" err="1" smtClean="0">
                <a:solidFill>
                  <a:schemeClr val="accent3">
                    <a:lumMod val="20000"/>
                    <a:lumOff val="80000"/>
                  </a:schemeClr>
                </a:solidFill>
                <a:latin typeface="Grigolia" pitchFamily="2" charset="0"/>
                <a:ea typeface="Calibri" pitchFamily="34" charset="0"/>
                <a:cs typeface="Times New Roman" pitchFamily="18" charset="0"/>
              </a:rPr>
              <a:t>pirveli</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gemi</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Zvel</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egviteSi</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5000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wlis</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win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aages</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igi</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xis</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Zelebisagan</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iyo</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damzadebuli</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smtClean="0">
                <a:solidFill>
                  <a:schemeClr val="accent3">
                    <a:lumMod val="20000"/>
                    <a:lumOff val="80000"/>
                  </a:schemeClr>
                </a:solidFill>
                <a:latin typeface="Grigolia" pitchFamily="2"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Semdeg</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adamianma</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iswavla</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qaris</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Zalis</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gamoyeneba</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gemis</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moZraobaSi</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mosayvanad</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gaCnda</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 </a:t>
            </a:r>
            <a:r>
              <a:rPr lang="en-US" sz="1800" dirty="0" err="1" smtClean="0">
                <a:solidFill>
                  <a:schemeClr val="accent3">
                    <a:lumMod val="20000"/>
                    <a:lumOff val="80000"/>
                  </a:schemeClr>
                </a:solidFill>
                <a:latin typeface="Grigolia" pitchFamily="2" charset="0"/>
                <a:ea typeface="Calibri" pitchFamily="34" charset="0"/>
                <a:cs typeface="Times New Roman" pitchFamily="18" charset="0"/>
              </a:rPr>
              <a:t>ialqani</a:t>
            </a:r>
            <a:r>
              <a:rPr lang="en-US" sz="1800" dirty="0" smtClean="0">
                <a:solidFill>
                  <a:schemeClr val="accent3">
                    <a:lumMod val="20000"/>
                    <a:lumOff val="80000"/>
                  </a:schemeClr>
                </a:solidFill>
                <a:latin typeface="Grigolia" pitchFamily="2" charset="0"/>
                <a:ea typeface="Calibri" pitchFamily="34" charset="0"/>
                <a:cs typeface="Times New Roman" pitchFamily="18" charset="0"/>
              </a:rPr>
              <a:t>.</a:t>
            </a:r>
          </a:p>
          <a:p>
            <a:pPr algn="just">
              <a:buNone/>
            </a:pPr>
            <a:endParaRPr lang="en-US" sz="1800" dirty="0">
              <a:solidFill>
                <a:schemeClr val="accent3">
                  <a:lumMod val="20000"/>
                  <a:lumOff val="80000"/>
                </a:schemeClr>
              </a:solidFill>
              <a:latin typeface="Grigolia" pitchFamily="2" charset="0"/>
            </a:endParaRPr>
          </a:p>
        </p:txBody>
      </p:sp>
      <p:pic>
        <p:nvPicPr>
          <p:cNvPr id="4" name="Picture 3" descr="800px-Romtrireme.jpg"/>
          <p:cNvPicPr>
            <a:picLocks noChangeAspect="1"/>
          </p:cNvPicPr>
          <p:nvPr/>
        </p:nvPicPr>
        <p:blipFill>
          <a:blip r:embed="rId3"/>
          <a:stretch>
            <a:fillRect/>
          </a:stretch>
        </p:blipFill>
        <p:spPr>
          <a:xfrm>
            <a:off x="1000100" y="4429132"/>
            <a:ext cx="3357586" cy="2143116"/>
          </a:xfrm>
          <a:prstGeom prst="rect">
            <a:avLst/>
          </a:prstGeom>
          <a:ln>
            <a:noFill/>
          </a:ln>
          <a:effectLst>
            <a:softEdge rad="112500"/>
          </a:effectLst>
        </p:spPr>
      </p:pic>
      <p:pic>
        <p:nvPicPr>
          <p:cNvPr id="5" name="Picture 4" descr="argo_wideweb__470x278,0.jpg"/>
          <p:cNvPicPr>
            <a:picLocks noChangeAspect="1"/>
          </p:cNvPicPr>
          <p:nvPr/>
        </p:nvPicPr>
        <p:blipFill>
          <a:blip r:embed="rId4"/>
          <a:stretch>
            <a:fillRect/>
          </a:stretch>
        </p:blipFill>
        <p:spPr>
          <a:xfrm>
            <a:off x="4857752" y="4429132"/>
            <a:ext cx="3429024" cy="21431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err="1" smtClean="0">
                <a:solidFill>
                  <a:schemeClr val="accent2"/>
                </a:solidFill>
                <a:effectLst>
                  <a:outerShdw blurRad="38100" dist="38100" dir="2700000" algn="tl">
                    <a:srgbClr val="000000">
                      <a:alpha val="43137"/>
                    </a:srgbClr>
                  </a:outerShdw>
                </a:effectLst>
                <a:latin typeface="Grigolia" pitchFamily="2" charset="0"/>
              </a:rPr>
              <a:t>gemis</a:t>
            </a:r>
            <a:r>
              <a:rPr lang="en-US" sz="4800" b="1" dirty="0" smtClean="0">
                <a:solidFill>
                  <a:schemeClr val="accent2"/>
                </a:solidFill>
                <a:effectLst>
                  <a:outerShdw blurRad="38100" dist="38100" dir="2700000" algn="tl">
                    <a:srgbClr val="000000">
                      <a:alpha val="43137"/>
                    </a:srgbClr>
                  </a:outerShdw>
                </a:effectLst>
                <a:latin typeface="Grigolia" pitchFamily="2" charset="0"/>
              </a:rPr>
              <a:t> </a:t>
            </a:r>
            <a:r>
              <a:rPr lang="en-US" sz="4800" b="1" dirty="0" err="1" smtClean="0">
                <a:solidFill>
                  <a:schemeClr val="accent2"/>
                </a:solidFill>
                <a:effectLst>
                  <a:outerShdw blurRad="38100" dist="38100" dir="2700000" algn="tl">
                    <a:srgbClr val="000000">
                      <a:alpha val="43137"/>
                    </a:srgbClr>
                  </a:outerShdw>
                </a:effectLst>
                <a:latin typeface="Grigolia" pitchFamily="2" charset="0"/>
              </a:rPr>
              <a:t>korpusi</a:t>
            </a:r>
            <a:endParaRPr lang="en-US" sz="4800" b="1" dirty="0">
              <a:solidFill>
                <a:schemeClr val="accent2"/>
              </a:solidFill>
              <a:effectLst>
                <a:outerShdw blurRad="38100" dist="38100" dir="2700000" algn="tl">
                  <a:srgbClr val="000000">
                    <a:alpha val="43137"/>
                  </a:srgbClr>
                </a:outerShdw>
              </a:effectLst>
              <a:latin typeface="Grigolia" pitchFamily="2" charset="0"/>
            </a:endParaRPr>
          </a:p>
        </p:txBody>
      </p:sp>
      <p:sp>
        <p:nvSpPr>
          <p:cNvPr id="3" name="Content Placeholder 2"/>
          <p:cNvSpPr>
            <a:spLocks noGrp="1"/>
          </p:cNvSpPr>
          <p:nvPr>
            <p:ph idx="1"/>
          </p:nvPr>
        </p:nvSpPr>
        <p:spPr/>
        <p:txBody>
          <a:bodyPr>
            <a:normAutofit/>
          </a:bodyPr>
          <a:lstStyle/>
          <a:p>
            <a:pPr algn="just">
              <a:buNone/>
            </a:pPr>
            <a:r>
              <a:rPr lang="en-US" sz="2400" dirty="0" smtClean="0">
                <a:latin typeface="Grigolia" pitchFamily="2" charset="0"/>
              </a:rPr>
              <a:t>           </a:t>
            </a:r>
            <a:r>
              <a:rPr lang="en-US" sz="2400" dirty="0" err="1" smtClean="0">
                <a:solidFill>
                  <a:schemeClr val="bg2">
                    <a:lumMod val="40000"/>
                    <a:lumOff val="60000"/>
                  </a:schemeClr>
                </a:solidFill>
                <a:latin typeface="Grigolia" pitchFamily="2" charset="0"/>
              </a:rPr>
              <a:t>gemis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korpusi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SeiZleba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iyos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xis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foladis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rkina</a:t>
            </a:r>
            <a:r>
              <a:rPr lang="en-US" sz="2400" dirty="0" smtClean="0">
                <a:solidFill>
                  <a:schemeClr val="bg2">
                    <a:lumMod val="40000"/>
                    <a:lumOff val="60000"/>
                  </a:schemeClr>
                </a:solidFill>
                <a:latin typeface="Grigolia" pitchFamily="2" charset="0"/>
              </a:rPr>
              <a:t>-</a:t>
            </a:r>
            <a:r>
              <a:rPr lang="en-US" sz="2400" dirty="0" err="1" smtClean="0">
                <a:solidFill>
                  <a:schemeClr val="bg2">
                    <a:lumMod val="40000"/>
                    <a:lumOff val="60000"/>
                  </a:schemeClr>
                </a:solidFill>
                <a:latin typeface="Grigolia" pitchFamily="2" charset="0"/>
              </a:rPr>
              <a:t>betonis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plastmasis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mas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aseve</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amzadeben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msubuqi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Senadnobebisagan</a:t>
            </a:r>
            <a:r>
              <a:rPr lang="en-US" sz="2400" dirty="0" smtClean="0">
                <a:solidFill>
                  <a:schemeClr val="bg2">
                    <a:lumMod val="40000"/>
                    <a:lumOff val="60000"/>
                  </a:schemeClr>
                </a:solidFill>
                <a:latin typeface="Grigolia" pitchFamily="2" charset="0"/>
              </a:rPr>
              <a:t> an </a:t>
            </a:r>
            <a:r>
              <a:rPr lang="en-US" sz="2400" dirty="0" err="1" smtClean="0">
                <a:solidFill>
                  <a:schemeClr val="bg2">
                    <a:lumMod val="40000"/>
                    <a:lumOff val="60000"/>
                  </a:schemeClr>
                </a:solidFill>
                <a:latin typeface="Grigolia" pitchFamily="2" charset="0"/>
              </a:rPr>
              <a:t>Sereuli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masalisgan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xisgan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ageben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torpedul</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katarRebs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plastmasisa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da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msubuqi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Senadnobisagan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amzadeben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mcire</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zomis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sasporto</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gemebs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xolo</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Sereuli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masalisgan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samgzavro</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gemebs</a:t>
            </a:r>
            <a:r>
              <a:rPr lang="en-US" sz="2400" dirty="0" smtClean="0">
                <a:solidFill>
                  <a:schemeClr val="bg2">
                    <a:lumMod val="40000"/>
                    <a:lumOff val="60000"/>
                  </a:schemeClr>
                </a:solidFill>
                <a:latin typeface="Grigolia" pitchFamily="2" charset="0"/>
              </a:rPr>
              <a:t>.</a:t>
            </a:r>
            <a:endParaRPr lang="en-US" sz="2400" dirty="0">
              <a:solidFill>
                <a:schemeClr val="bg2">
                  <a:lumMod val="40000"/>
                  <a:lumOff val="60000"/>
                </a:schemeClr>
              </a:solidFill>
              <a:latin typeface="Grigolia" pitchFamily="2" charset="0"/>
            </a:endParaRPr>
          </a:p>
        </p:txBody>
      </p:sp>
      <p:pic>
        <p:nvPicPr>
          <p:cNvPr id="4" name="Picture 3" descr="mjyhuk.BMP"/>
          <p:cNvPicPr>
            <a:picLocks noChangeAspect="1"/>
          </p:cNvPicPr>
          <p:nvPr/>
        </p:nvPicPr>
        <p:blipFill>
          <a:blip r:embed="rId3"/>
          <a:stretch>
            <a:fillRect/>
          </a:stretch>
        </p:blipFill>
        <p:spPr>
          <a:xfrm>
            <a:off x="4929190" y="4214818"/>
            <a:ext cx="4214810" cy="26431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2"/>
                </a:solidFill>
                <a:effectLst>
                  <a:outerShdw blurRad="38100" dist="38100" dir="2700000" algn="tl">
                    <a:srgbClr val="000000">
                      <a:alpha val="43137"/>
                    </a:srgbClr>
                  </a:outerShdw>
                </a:effectLst>
                <a:latin typeface="Grigolia" pitchFamily="2" charset="0"/>
              </a:rPr>
              <a:t>Ruza</a:t>
            </a:r>
            <a:endParaRPr lang="en-US" b="1" dirty="0">
              <a:solidFill>
                <a:schemeClr val="accent2"/>
              </a:solidFill>
              <a:effectLst>
                <a:outerShdw blurRad="38100" dist="38100" dir="2700000" algn="tl">
                  <a:srgbClr val="000000">
                    <a:alpha val="43137"/>
                  </a:srgbClr>
                </a:outerShdw>
              </a:effectLst>
              <a:latin typeface="Grigolia" pitchFamily="2" charset="0"/>
            </a:endParaRPr>
          </a:p>
        </p:txBody>
      </p:sp>
      <p:sp>
        <p:nvSpPr>
          <p:cNvPr id="3" name="Content Placeholder 2"/>
          <p:cNvSpPr>
            <a:spLocks noGrp="1"/>
          </p:cNvSpPr>
          <p:nvPr>
            <p:ph idx="1"/>
          </p:nvPr>
        </p:nvSpPr>
        <p:spPr/>
        <p:txBody>
          <a:bodyPr/>
          <a:lstStyle/>
          <a:p>
            <a:pPr algn="just">
              <a:buNone/>
            </a:pPr>
            <a:r>
              <a:rPr lang="en-US" dirty="0" smtClean="0"/>
              <a:t>	  </a:t>
            </a:r>
            <a:r>
              <a:rPr lang="en-US" sz="2400" dirty="0" err="1" smtClean="0">
                <a:solidFill>
                  <a:schemeClr val="bg2">
                    <a:lumMod val="40000"/>
                    <a:lumOff val="60000"/>
                  </a:schemeClr>
                </a:solidFill>
                <a:latin typeface="Grigolia" pitchFamily="2" charset="0"/>
              </a:rPr>
              <a:t>Ruza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xomalds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adgilze</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aCerebda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mas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rkinisgan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amzadebdnen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mas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fskerze</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uSvebdnen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da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Semdeg</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amis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meSveobiT</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Cerdeboda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igi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xomaldze</a:t>
            </a:r>
            <a:r>
              <a:rPr lang="en-US" sz="2400" dirty="0" smtClean="0">
                <a:solidFill>
                  <a:schemeClr val="bg2">
                    <a:lumMod val="40000"/>
                    <a:lumOff val="60000"/>
                  </a:schemeClr>
                </a:solidFill>
                <a:latin typeface="Grigolia" pitchFamily="2" charset="0"/>
              </a:rPr>
              <a:t> 80 kg- </a:t>
            </a:r>
            <a:r>
              <a:rPr lang="en-US" sz="2400" dirty="0" err="1" smtClean="0">
                <a:solidFill>
                  <a:schemeClr val="bg2">
                    <a:lumMod val="40000"/>
                    <a:lumOff val="60000"/>
                  </a:schemeClr>
                </a:solidFill>
                <a:latin typeface="Grigolia" pitchFamily="2" charset="0"/>
              </a:rPr>
              <a:t>iani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jaWviT</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iyo</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mimagrebuli</a:t>
            </a:r>
            <a:r>
              <a:rPr lang="en-US" sz="2400" dirty="0" smtClean="0">
                <a:solidFill>
                  <a:schemeClr val="bg2">
                    <a:lumMod val="40000"/>
                    <a:lumOff val="60000"/>
                  </a:schemeClr>
                </a:solidFill>
                <a:latin typeface="Grigolia" pitchFamily="2" charset="0"/>
              </a:rPr>
              <a:t>.</a:t>
            </a:r>
            <a:endParaRPr lang="en-US" sz="2400" dirty="0">
              <a:solidFill>
                <a:schemeClr val="bg2">
                  <a:lumMod val="40000"/>
                  <a:lumOff val="60000"/>
                </a:schemeClr>
              </a:solidFill>
              <a:latin typeface="Grigolia" pitchFamily="2" charset="0"/>
            </a:endParaRPr>
          </a:p>
        </p:txBody>
      </p:sp>
      <p:cxnSp>
        <p:nvCxnSpPr>
          <p:cNvPr id="6" name="Straight Arrow Connector 5"/>
          <p:cNvCxnSpPr>
            <a:endCxn id="4" idx="1"/>
          </p:cNvCxnSpPr>
          <p:nvPr/>
        </p:nvCxnSpPr>
        <p:spPr>
          <a:xfrm rot="5400000" flipH="1" flipV="1">
            <a:off x="5758308" y="5837435"/>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3428992" y="5572140"/>
            <a:ext cx="5423895" cy="1007985"/>
          </a:xfrm>
          <a:custGeom>
            <a:avLst/>
            <a:gdLst>
              <a:gd name="connsiteX0" fmla="*/ 2578513 w 5423895"/>
              <a:gd name="connsiteY0" fmla="*/ 254643 h 1007985"/>
              <a:gd name="connsiteX1" fmla="*/ 2786858 w 5423895"/>
              <a:gd name="connsiteY1" fmla="*/ 277793 h 1007985"/>
              <a:gd name="connsiteX2" fmla="*/ 2867880 w 5423895"/>
              <a:gd name="connsiteY2" fmla="*/ 289367 h 1007985"/>
              <a:gd name="connsiteX3" fmla="*/ 3411891 w 5423895"/>
              <a:gd name="connsiteY3" fmla="*/ 277793 h 1007985"/>
              <a:gd name="connsiteX4" fmla="*/ 3504488 w 5423895"/>
              <a:gd name="connsiteY4" fmla="*/ 254643 h 1007985"/>
              <a:gd name="connsiteX5" fmla="*/ 3562361 w 5423895"/>
              <a:gd name="connsiteY5" fmla="*/ 231494 h 1007985"/>
              <a:gd name="connsiteX6" fmla="*/ 3654959 w 5423895"/>
              <a:gd name="connsiteY6" fmla="*/ 208344 h 1007985"/>
              <a:gd name="connsiteX7" fmla="*/ 3805430 w 5423895"/>
              <a:gd name="connsiteY7" fmla="*/ 162046 h 1007985"/>
              <a:gd name="connsiteX8" fmla="*/ 3886453 w 5423895"/>
              <a:gd name="connsiteY8" fmla="*/ 138896 h 1007985"/>
              <a:gd name="connsiteX9" fmla="*/ 4048498 w 5423895"/>
              <a:gd name="connsiteY9" fmla="*/ 115747 h 1007985"/>
              <a:gd name="connsiteX10" fmla="*/ 4534635 w 5423895"/>
              <a:gd name="connsiteY10" fmla="*/ 150471 h 1007985"/>
              <a:gd name="connsiteX11" fmla="*/ 4661956 w 5423895"/>
              <a:gd name="connsiteY11" fmla="*/ 185195 h 1007985"/>
              <a:gd name="connsiteX12" fmla="*/ 4905025 w 5423895"/>
              <a:gd name="connsiteY12" fmla="*/ 277793 h 1007985"/>
              <a:gd name="connsiteX13" fmla="*/ 5136518 w 5423895"/>
              <a:gd name="connsiteY13" fmla="*/ 335666 h 1007985"/>
              <a:gd name="connsiteX14" fmla="*/ 5286989 w 5423895"/>
              <a:gd name="connsiteY14" fmla="*/ 405114 h 1007985"/>
              <a:gd name="connsiteX15" fmla="*/ 5379587 w 5423895"/>
              <a:gd name="connsiteY15" fmla="*/ 462987 h 1007985"/>
              <a:gd name="connsiteX16" fmla="*/ 5414311 w 5423895"/>
              <a:gd name="connsiteY16" fmla="*/ 532436 h 1007985"/>
              <a:gd name="connsiteX17" fmla="*/ 5344863 w 5423895"/>
              <a:gd name="connsiteY17" fmla="*/ 555585 h 1007985"/>
              <a:gd name="connsiteX18" fmla="*/ 5171242 w 5423895"/>
              <a:gd name="connsiteY18" fmla="*/ 601884 h 1007985"/>
              <a:gd name="connsiteX19" fmla="*/ 5090220 w 5423895"/>
              <a:gd name="connsiteY19" fmla="*/ 648182 h 1007985"/>
              <a:gd name="connsiteX20" fmla="*/ 5032346 w 5423895"/>
              <a:gd name="connsiteY20" fmla="*/ 671332 h 1007985"/>
              <a:gd name="connsiteX21" fmla="*/ 4962898 w 5423895"/>
              <a:gd name="connsiteY21" fmla="*/ 706056 h 1007985"/>
              <a:gd name="connsiteX22" fmla="*/ 4881875 w 5423895"/>
              <a:gd name="connsiteY22" fmla="*/ 752355 h 1007985"/>
              <a:gd name="connsiteX23" fmla="*/ 4812427 w 5423895"/>
              <a:gd name="connsiteY23" fmla="*/ 798653 h 1007985"/>
              <a:gd name="connsiteX24" fmla="*/ 4696680 w 5423895"/>
              <a:gd name="connsiteY24" fmla="*/ 833377 h 1007985"/>
              <a:gd name="connsiteX25" fmla="*/ 4580934 w 5423895"/>
              <a:gd name="connsiteY25" fmla="*/ 868101 h 1007985"/>
              <a:gd name="connsiteX26" fmla="*/ 3191972 w 5423895"/>
              <a:gd name="connsiteY26" fmla="*/ 879676 h 1007985"/>
              <a:gd name="connsiteX27" fmla="*/ 2566939 w 5423895"/>
              <a:gd name="connsiteY27" fmla="*/ 891251 h 1007985"/>
              <a:gd name="connsiteX28" fmla="*/ 2509065 w 5423895"/>
              <a:gd name="connsiteY28" fmla="*/ 868101 h 1007985"/>
              <a:gd name="connsiteX29" fmla="*/ 2393318 w 5423895"/>
              <a:gd name="connsiteY29" fmla="*/ 856527 h 1007985"/>
              <a:gd name="connsiteX30" fmla="*/ 2335445 w 5423895"/>
              <a:gd name="connsiteY30" fmla="*/ 833377 h 1007985"/>
              <a:gd name="connsiteX31" fmla="*/ 2057653 w 5423895"/>
              <a:gd name="connsiteY31" fmla="*/ 856527 h 1007985"/>
              <a:gd name="connsiteX32" fmla="*/ 1930331 w 5423895"/>
              <a:gd name="connsiteY32" fmla="*/ 949124 h 1007985"/>
              <a:gd name="connsiteX33" fmla="*/ 1837734 w 5423895"/>
              <a:gd name="connsiteY33" fmla="*/ 1006998 h 1007985"/>
              <a:gd name="connsiteX34" fmla="*/ 1571516 w 5423895"/>
              <a:gd name="connsiteY34" fmla="*/ 995423 h 1007985"/>
              <a:gd name="connsiteX35" fmla="*/ 1513642 w 5423895"/>
              <a:gd name="connsiteY35" fmla="*/ 960699 h 1007985"/>
              <a:gd name="connsiteX36" fmla="*/ 1316873 w 5423895"/>
              <a:gd name="connsiteY36" fmla="*/ 925975 h 1007985"/>
              <a:gd name="connsiteX37" fmla="*/ 1108529 w 5423895"/>
              <a:gd name="connsiteY37" fmla="*/ 856527 h 1007985"/>
              <a:gd name="connsiteX38" fmla="*/ 807587 w 5423895"/>
              <a:gd name="connsiteY38" fmla="*/ 821803 h 1007985"/>
              <a:gd name="connsiteX39" fmla="*/ 599242 w 5423895"/>
              <a:gd name="connsiteY39" fmla="*/ 810228 h 1007985"/>
              <a:gd name="connsiteX40" fmla="*/ 471921 w 5423895"/>
              <a:gd name="connsiteY40" fmla="*/ 775504 h 1007985"/>
              <a:gd name="connsiteX41" fmla="*/ 379323 w 5423895"/>
              <a:gd name="connsiteY41" fmla="*/ 752355 h 1007985"/>
              <a:gd name="connsiteX42" fmla="*/ 309875 w 5423895"/>
              <a:gd name="connsiteY42" fmla="*/ 717630 h 1007985"/>
              <a:gd name="connsiteX43" fmla="*/ 194129 w 5423895"/>
              <a:gd name="connsiteY43" fmla="*/ 648182 h 1007985"/>
              <a:gd name="connsiteX44" fmla="*/ 147830 w 5423895"/>
              <a:gd name="connsiteY44" fmla="*/ 613458 h 1007985"/>
              <a:gd name="connsiteX45" fmla="*/ 55232 w 5423895"/>
              <a:gd name="connsiteY45" fmla="*/ 520861 h 1007985"/>
              <a:gd name="connsiteX46" fmla="*/ 32083 w 5423895"/>
              <a:gd name="connsiteY46" fmla="*/ 497711 h 1007985"/>
              <a:gd name="connsiteX47" fmla="*/ 32083 w 5423895"/>
              <a:gd name="connsiteY47" fmla="*/ 358815 h 1007985"/>
              <a:gd name="connsiteX48" fmla="*/ 89956 w 5423895"/>
              <a:gd name="connsiteY48" fmla="*/ 335666 h 1007985"/>
              <a:gd name="connsiteX49" fmla="*/ 182554 w 5423895"/>
              <a:gd name="connsiteY49" fmla="*/ 289367 h 1007985"/>
              <a:gd name="connsiteX50" fmla="*/ 217278 w 5423895"/>
              <a:gd name="connsiteY50" fmla="*/ 277793 h 1007985"/>
              <a:gd name="connsiteX51" fmla="*/ 309875 w 5423895"/>
              <a:gd name="connsiteY51" fmla="*/ 231494 h 1007985"/>
              <a:gd name="connsiteX52" fmla="*/ 414048 w 5423895"/>
              <a:gd name="connsiteY52" fmla="*/ 162046 h 1007985"/>
              <a:gd name="connsiteX53" fmla="*/ 437197 w 5423895"/>
              <a:gd name="connsiteY53" fmla="*/ 138896 h 1007985"/>
              <a:gd name="connsiteX54" fmla="*/ 471921 w 5423895"/>
              <a:gd name="connsiteY54" fmla="*/ 115747 h 1007985"/>
              <a:gd name="connsiteX55" fmla="*/ 506645 w 5423895"/>
              <a:gd name="connsiteY55" fmla="*/ 69448 h 1007985"/>
              <a:gd name="connsiteX56" fmla="*/ 541369 w 5423895"/>
              <a:gd name="connsiteY56" fmla="*/ 46299 h 1007985"/>
              <a:gd name="connsiteX57" fmla="*/ 564518 w 5423895"/>
              <a:gd name="connsiteY57" fmla="*/ 23149 h 1007985"/>
              <a:gd name="connsiteX58" fmla="*/ 680265 w 5423895"/>
              <a:gd name="connsiteY58" fmla="*/ 0 h 1007985"/>
              <a:gd name="connsiteX59" fmla="*/ 877035 w 5423895"/>
              <a:gd name="connsiteY59" fmla="*/ 23149 h 1007985"/>
              <a:gd name="connsiteX60" fmla="*/ 900184 w 5423895"/>
              <a:gd name="connsiteY60" fmla="*/ 46299 h 1007985"/>
              <a:gd name="connsiteX61" fmla="*/ 981207 w 5423895"/>
              <a:gd name="connsiteY61" fmla="*/ 115747 h 1007985"/>
              <a:gd name="connsiteX62" fmla="*/ 1027506 w 5423895"/>
              <a:gd name="connsiteY62" fmla="*/ 173620 h 1007985"/>
              <a:gd name="connsiteX63" fmla="*/ 1096954 w 5423895"/>
              <a:gd name="connsiteY63" fmla="*/ 208344 h 1007985"/>
              <a:gd name="connsiteX64" fmla="*/ 1154827 w 5423895"/>
              <a:gd name="connsiteY64" fmla="*/ 254643 h 1007985"/>
              <a:gd name="connsiteX65" fmla="*/ 1247425 w 5423895"/>
              <a:gd name="connsiteY65" fmla="*/ 300942 h 1007985"/>
              <a:gd name="connsiteX66" fmla="*/ 1293723 w 5423895"/>
              <a:gd name="connsiteY66" fmla="*/ 324091 h 1007985"/>
              <a:gd name="connsiteX67" fmla="*/ 1502068 w 5423895"/>
              <a:gd name="connsiteY67" fmla="*/ 358815 h 1007985"/>
              <a:gd name="connsiteX68" fmla="*/ 1594665 w 5423895"/>
              <a:gd name="connsiteY68" fmla="*/ 370390 h 1007985"/>
              <a:gd name="connsiteX69" fmla="*/ 1721987 w 5423895"/>
              <a:gd name="connsiteY69" fmla="*/ 381965 h 1007985"/>
              <a:gd name="connsiteX70" fmla="*/ 1768285 w 5423895"/>
              <a:gd name="connsiteY70" fmla="*/ 393539 h 1007985"/>
              <a:gd name="connsiteX71" fmla="*/ 2103951 w 5423895"/>
              <a:gd name="connsiteY71" fmla="*/ 405114 h 1007985"/>
              <a:gd name="connsiteX72" fmla="*/ 2173399 w 5423895"/>
              <a:gd name="connsiteY72" fmla="*/ 451413 h 1007985"/>
              <a:gd name="connsiteX73" fmla="*/ 2474341 w 5423895"/>
              <a:gd name="connsiteY73" fmla="*/ 439838 h 1007985"/>
              <a:gd name="connsiteX74" fmla="*/ 2497491 w 5423895"/>
              <a:gd name="connsiteY74" fmla="*/ 416689 h 1007985"/>
              <a:gd name="connsiteX75" fmla="*/ 2532215 w 5423895"/>
              <a:gd name="connsiteY75" fmla="*/ 393539 h 1007985"/>
              <a:gd name="connsiteX76" fmla="*/ 2543789 w 5423895"/>
              <a:gd name="connsiteY76" fmla="*/ 358815 h 1007985"/>
              <a:gd name="connsiteX77" fmla="*/ 2601663 w 5423895"/>
              <a:gd name="connsiteY77" fmla="*/ 312517 h 1007985"/>
              <a:gd name="connsiteX78" fmla="*/ 2578513 w 5423895"/>
              <a:gd name="connsiteY78" fmla="*/ 254643 h 100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3895" h="1007985">
                <a:moveTo>
                  <a:pt x="2578513" y="254643"/>
                </a:moveTo>
                <a:cubicBezTo>
                  <a:pt x="2609379" y="248856"/>
                  <a:pt x="2717480" y="269468"/>
                  <a:pt x="2786858" y="277793"/>
                </a:cubicBezTo>
                <a:cubicBezTo>
                  <a:pt x="2813945" y="281043"/>
                  <a:pt x="2840599" y="289367"/>
                  <a:pt x="2867880" y="289367"/>
                </a:cubicBezTo>
                <a:cubicBezTo>
                  <a:pt x="3049258" y="289367"/>
                  <a:pt x="3230554" y="281651"/>
                  <a:pt x="3411891" y="277793"/>
                </a:cubicBezTo>
                <a:cubicBezTo>
                  <a:pt x="3442757" y="270076"/>
                  <a:pt x="3474079" y="264000"/>
                  <a:pt x="3504488" y="254643"/>
                </a:cubicBezTo>
                <a:cubicBezTo>
                  <a:pt x="3524346" y="248533"/>
                  <a:pt x="3542503" y="237604"/>
                  <a:pt x="3562361" y="231494"/>
                </a:cubicBezTo>
                <a:cubicBezTo>
                  <a:pt x="3592770" y="222137"/>
                  <a:pt x="3624776" y="218405"/>
                  <a:pt x="3654959" y="208344"/>
                </a:cubicBezTo>
                <a:cubicBezTo>
                  <a:pt x="3816172" y="154606"/>
                  <a:pt x="3660179" y="186253"/>
                  <a:pt x="3805430" y="162046"/>
                </a:cubicBezTo>
                <a:cubicBezTo>
                  <a:pt x="3838524" y="151014"/>
                  <a:pt x="3850120" y="146162"/>
                  <a:pt x="3886453" y="138896"/>
                </a:cubicBezTo>
                <a:cubicBezTo>
                  <a:pt x="3942069" y="127773"/>
                  <a:pt x="3991615" y="122858"/>
                  <a:pt x="4048498" y="115747"/>
                </a:cubicBezTo>
                <a:cubicBezTo>
                  <a:pt x="4210544" y="127322"/>
                  <a:pt x="4373208" y="132196"/>
                  <a:pt x="4534635" y="150471"/>
                </a:cubicBezTo>
                <a:cubicBezTo>
                  <a:pt x="4578346" y="155419"/>
                  <a:pt x="4620036" y="171857"/>
                  <a:pt x="4661956" y="185195"/>
                </a:cubicBezTo>
                <a:cubicBezTo>
                  <a:pt x="5083171" y="319218"/>
                  <a:pt x="4512852" y="147068"/>
                  <a:pt x="4905025" y="277793"/>
                </a:cubicBezTo>
                <a:cubicBezTo>
                  <a:pt x="4978500" y="302285"/>
                  <a:pt x="5060693" y="318816"/>
                  <a:pt x="5136518" y="335666"/>
                </a:cubicBezTo>
                <a:cubicBezTo>
                  <a:pt x="5168054" y="349682"/>
                  <a:pt x="5246845" y="382812"/>
                  <a:pt x="5286989" y="405114"/>
                </a:cubicBezTo>
                <a:cubicBezTo>
                  <a:pt x="5328871" y="428382"/>
                  <a:pt x="5343408" y="438868"/>
                  <a:pt x="5379587" y="462987"/>
                </a:cubicBezTo>
                <a:cubicBezTo>
                  <a:pt x="5380364" y="464153"/>
                  <a:pt x="5423895" y="522852"/>
                  <a:pt x="5414311" y="532436"/>
                </a:cubicBezTo>
                <a:cubicBezTo>
                  <a:pt x="5397057" y="549691"/>
                  <a:pt x="5367711" y="547017"/>
                  <a:pt x="5344863" y="555585"/>
                </a:cubicBezTo>
                <a:cubicBezTo>
                  <a:pt x="5226720" y="599888"/>
                  <a:pt x="5284899" y="585647"/>
                  <a:pt x="5171242" y="601884"/>
                </a:cubicBezTo>
                <a:cubicBezTo>
                  <a:pt x="5144235" y="617317"/>
                  <a:pt x="5118042" y="634271"/>
                  <a:pt x="5090220" y="648182"/>
                </a:cubicBezTo>
                <a:cubicBezTo>
                  <a:pt x="5071636" y="657474"/>
                  <a:pt x="5051261" y="662734"/>
                  <a:pt x="5032346" y="671332"/>
                </a:cubicBezTo>
                <a:cubicBezTo>
                  <a:pt x="5008784" y="682042"/>
                  <a:pt x="4985686" y="693785"/>
                  <a:pt x="4962898" y="706056"/>
                </a:cubicBezTo>
                <a:cubicBezTo>
                  <a:pt x="4935510" y="720803"/>
                  <a:pt x="4908367" y="736052"/>
                  <a:pt x="4881875" y="752355"/>
                </a:cubicBezTo>
                <a:cubicBezTo>
                  <a:pt x="4858180" y="766936"/>
                  <a:pt x="4837312" y="786211"/>
                  <a:pt x="4812427" y="798653"/>
                </a:cubicBezTo>
                <a:cubicBezTo>
                  <a:pt x="4784240" y="812746"/>
                  <a:pt x="4729915" y="825069"/>
                  <a:pt x="4696680" y="833377"/>
                </a:cubicBezTo>
                <a:cubicBezTo>
                  <a:pt x="4649190" y="857123"/>
                  <a:pt x="4640472" y="867156"/>
                  <a:pt x="4580934" y="868101"/>
                </a:cubicBezTo>
                <a:lnTo>
                  <a:pt x="3191972" y="879676"/>
                </a:lnTo>
                <a:cubicBezTo>
                  <a:pt x="2953802" y="959064"/>
                  <a:pt x="3093713" y="921068"/>
                  <a:pt x="2566939" y="891251"/>
                </a:cubicBezTo>
                <a:cubicBezTo>
                  <a:pt x="2546195" y="890077"/>
                  <a:pt x="2529439" y="872176"/>
                  <a:pt x="2509065" y="868101"/>
                </a:cubicBezTo>
                <a:cubicBezTo>
                  <a:pt x="2471043" y="860497"/>
                  <a:pt x="2431900" y="860385"/>
                  <a:pt x="2393318" y="856527"/>
                </a:cubicBezTo>
                <a:cubicBezTo>
                  <a:pt x="2374027" y="848810"/>
                  <a:pt x="2356206" y="834207"/>
                  <a:pt x="2335445" y="833377"/>
                </a:cubicBezTo>
                <a:cubicBezTo>
                  <a:pt x="2164836" y="826552"/>
                  <a:pt x="2163098" y="830165"/>
                  <a:pt x="2057653" y="856527"/>
                </a:cubicBezTo>
                <a:cubicBezTo>
                  <a:pt x="1953709" y="918893"/>
                  <a:pt x="2044160" y="860590"/>
                  <a:pt x="1930331" y="949124"/>
                </a:cubicBezTo>
                <a:cubicBezTo>
                  <a:pt x="1910285" y="964715"/>
                  <a:pt x="1853527" y="997522"/>
                  <a:pt x="1837734" y="1006998"/>
                </a:cubicBezTo>
                <a:cubicBezTo>
                  <a:pt x="1748995" y="1003140"/>
                  <a:pt x="1659446" y="1007985"/>
                  <a:pt x="1571516" y="995423"/>
                </a:cubicBezTo>
                <a:cubicBezTo>
                  <a:pt x="1549245" y="992241"/>
                  <a:pt x="1534640" y="968775"/>
                  <a:pt x="1513642" y="960699"/>
                </a:cubicBezTo>
                <a:cubicBezTo>
                  <a:pt x="1449404" y="935992"/>
                  <a:pt x="1384304" y="933467"/>
                  <a:pt x="1316873" y="925975"/>
                </a:cubicBezTo>
                <a:cubicBezTo>
                  <a:pt x="1247425" y="902826"/>
                  <a:pt x="1181168" y="865607"/>
                  <a:pt x="1108529" y="856527"/>
                </a:cubicBezTo>
                <a:cubicBezTo>
                  <a:pt x="1031798" y="846935"/>
                  <a:pt x="855453" y="824462"/>
                  <a:pt x="807587" y="821803"/>
                </a:cubicBezTo>
                <a:lnTo>
                  <a:pt x="599242" y="810228"/>
                </a:lnTo>
                <a:cubicBezTo>
                  <a:pt x="499164" y="770197"/>
                  <a:pt x="584923" y="799719"/>
                  <a:pt x="471921" y="775504"/>
                </a:cubicBezTo>
                <a:cubicBezTo>
                  <a:pt x="440811" y="768838"/>
                  <a:pt x="379323" y="752355"/>
                  <a:pt x="379323" y="752355"/>
                </a:cubicBezTo>
                <a:cubicBezTo>
                  <a:pt x="356174" y="740780"/>
                  <a:pt x="332663" y="729901"/>
                  <a:pt x="309875" y="717630"/>
                </a:cubicBezTo>
                <a:cubicBezTo>
                  <a:pt x="270918" y="696653"/>
                  <a:pt x="230520" y="674176"/>
                  <a:pt x="194129" y="648182"/>
                </a:cubicBezTo>
                <a:cubicBezTo>
                  <a:pt x="178431" y="636969"/>
                  <a:pt x="162249" y="626274"/>
                  <a:pt x="147830" y="613458"/>
                </a:cubicBezTo>
                <a:cubicBezTo>
                  <a:pt x="147822" y="613451"/>
                  <a:pt x="67583" y="533212"/>
                  <a:pt x="55232" y="520861"/>
                </a:cubicBezTo>
                <a:lnTo>
                  <a:pt x="32083" y="497711"/>
                </a:lnTo>
                <a:cubicBezTo>
                  <a:pt x="16151" y="449915"/>
                  <a:pt x="0" y="417633"/>
                  <a:pt x="32083" y="358815"/>
                </a:cubicBezTo>
                <a:cubicBezTo>
                  <a:pt x="42032" y="340575"/>
                  <a:pt x="71091" y="344373"/>
                  <a:pt x="89956" y="335666"/>
                </a:cubicBezTo>
                <a:cubicBezTo>
                  <a:pt x="121289" y="321205"/>
                  <a:pt x="149815" y="300279"/>
                  <a:pt x="182554" y="289367"/>
                </a:cubicBezTo>
                <a:cubicBezTo>
                  <a:pt x="194129" y="285509"/>
                  <a:pt x="206171" y="282842"/>
                  <a:pt x="217278" y="277793"/>
                </a:cubicBezTo>
                <a:cubicBezTo>
                  <a:pt x="248694" y="263513"/>
                  <a:pt x="282928" y="253052"/>
                  <a:pt x="309875" y="231494"/>
                </a:cubicBezTo>
                <a:cubicBezTo>
                  <a:pt x="381223" y="174416"/>
                  <a:pt x="345652" y="196243"/>
                  <a:pt x="414048" y="162046"/>
                </a:cubicBezTo>
                <a:cubicBezTo>
                  <a:pt x="421764" y="154329"/>
                  <a:pt x="428676" y="145713"/>
                  <a:pt x="437197" y="138896"/>
                </a:cubicBezTo>
                <a:cubicBezTo>
                  <a:pt x="448060" y="130206"/>
                  <a:pt x="462084" y="125584"/>
                  <a:pt x="471921" y="115747"/>
                </a:cubicBezTo>
                <a:cubicBezTo>
                  <a:pt x="485562" y="102106"/>
                  <a:pt x="493004" y="83089"/>
                  <a:pt x="506645" y="69448"/>
                </a:cubicBezTo>
                <a:cubicBezTo>
                  <a:pt x="516482" y="59611"/>
                  <a:pt x="530506" y="54989"/>
                  <a:pt x="541369" y="46299"/>
                </a:cubicBezTo>
                <a:cubicBezTo>
                  <a:pt x="549890" y="39482"/>
                  <a:pt x="554165" y="26600"/>
                  <a:pt x="564518" y="23149"/>
                </a:cubicBezTo>
                <a:cubicBezTo>
                  <a:pt x="601845" y="10706"/>
                  <a:pt x="680265" y="0"/>
                  <a:pt x="680265" y="0"/>
                </a:cubicBezTo>
                <a:cubicBezTo>
                  <a:pt x="745855" y="7716"/>
                  <a:pt x="812409" y="9544"/>
                  <a:pt x="877035" y="23149"/>
                </a:cubicBezTo>
                <a:cubicBezTo>
                  <a:pt x="887714" y="25397"/>
                  <a:pt x="891801" y="39313"/>
                  <a:pt x="900184" y="46299"/>
                </a:cubicBezTo>
                <a:cubicBezTo>
                  <a:pt x="949266" y="87201"/>
                  <a:pt x="941592" y="70474"/>
                  <a:pt x="981207" y="115747"/>
                </a:cubicBezTo>
                <a:cubicBezTo>
                  <a:pt x="997475" y="134339"/>
                  <a:pt x="1008215" y="158187"/>
                  <a:pt x="1027506" y="173620"/>
                </a:cubicBezTo>
                <a:cubicBezTo>
                  <a:pt x="1047716" y="189788"/>
                  <a:pt x="1075119" y="194449"/>
                  <a:pt x="1096954" y="208344"/>
                </a:cubicBezTo>
                <a:cubicBezTo>
                  <a:pt x="1117796" y="221607"/>
                  <a:pt x="1133787" y="241695"/>
                  <a:pt x="1154827" y="254643"/>
                </a:cubicBezTo>
                <a:cubicBezTo>
                  <a:pt x="1184217" y="272729"/>
                  <a:pt x="1216559" y="285509"/>
                  <a:pt x="1247425" y="300942"/>
                </a:cubicBezTo>
                <a:cubicBezTo>
                  <a:pt x="1262858" y="308658"/>
                  <a:pt x="1277703" y="317683"/>
                  <a:pt x="1293723" y="324091"/>
                </a:cubicBezTo>
                <a:cubicBezTo>
                  <a:pt x="1402554" y="367624"/>
                  <a:pt x="1320592" y="341532"/>
                  <a:pt x="1502068" y="358815"/>
                </a:cubicBezTo>
                <a:cubicBezTo>
                  <a:pt x="1533034" y="361764"/>
                  <a:pt x="1563730" y="367134"/>
                  <a:pt x="1594665" y="370390"/>
                </a:cubicBezTo>
                <a:cubicBezTo>
                  <a:pt x="1637047" y="374851"/>
                  <a:pt x="1679546" y="378107"/>
                  <a:pt x="1721987" y="381965"/>
                </a:cubicBezTo>
                <a:cubicBezTo>
                  <a:pt x="1737420" y="385823"/>
                  <a:pt x="1752407" y="392577"/>
                  <a:pt x="1768285" y="393539"/>
                </a:cubicBezTo>
                <a:cubicBezTo>
                  <a:pt x="1880035" y="400312"/>
                  <a:pt x="1993121" y="389281"/>
                  <a:pt x="2103951" y="405114"/>
                </a:cubicBezTo>
                <a:cubicBezTo>
                  <a:pt x="2131493" y="409049"/>
                  <a:pt x="2173399" y="451413"/>
                  <a:pt x="2173399" y="451413"/>
                </a:cubicBezTo>
                <a:cubicBezTo>
                  <a:pt x="2273713" y="447555"/>
                  <a:pt x="2374524" y="450533"/>
                  <a:pt x="2474341" y="439838"/>
                </a:cubicBezTo>
                <a:cubicBezTo>
                  <a:pt x="2485192" y="438675"/>
                  <a:pt x="2488970" y="423506"/>
                  <a:pt x="2497491" y="416689"/>
                </a:cubicBezTo>
                <a:cubicBezTo>
                  <a:pt x="2508354" y="407999"/>
                  <a:pt x="2520640" y="401256"/>
                  <a:pt x="2532215" y="393539"/>
                </a:cubicBezTo>
                <a:cubicBezTo>
                  <a:pt x="2536073" y="381964"/>
                  <a:pt x="2537512" y="369277"/>
                  <a:pt x="2543789" y="358815"/>
                </a:cubicBezTo>
                <a:cubicBezTo>
                  <a:pt x="2560970" y="330181"/>
                  <a:pt x="2578008" y="336173"/>
                  <a:pt x="2601663" y="312517"/>
                </a:cubicBezTo>
                <a:cubicBezTo>
                  <a:pt x="2607763" y="306416"/>
                  <a:pt x="2547647" y="260430"/>
                  <a:pt x="2578513" y="254643"/>
                </a:cubicBezTo>
                <a:close/>
              </a:path>
            </a:pathLst>
          </a:custGeom>
          <a:blipFill>
            <a:blip r:embed="rId3"/>
            <a:tile tx="0" ty="0" sx="100000" sy="100000" flip="none" algn="tl"/>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786446" y="5786454"/>
            <a:ext cx="1225403" cy="565737"/>
          </a:xfrm>
          <a:custGeom>
            <a:avLst/>
            <a:gdLst>
              <a:gd name="connsiteX0" fmla="*/ 150471 w 1225403"/>
              <a:gd name="connsiteY0" fmla="*/ 183772 h 565737"/>
              <a:gd name="connsiteX1" fmla="*/ 300942 w 1225403"/>
              <a:gd name="connsiteY1" fmla="*/ 160623 h 565737"/>
              <a:gd name="connsiteX2" fmla="*/ 347240 w 1225403"/>
              <a:gd name="connsiteY2" fmla="*/ 149048 h 565737"/>
              <a:gd name="connsiteX3" fmla="*/ 439838 w 1225403"/>
              <a:gd name="connsiteY3" fmla="*/ 137474 h 565737"/>
              <a:gd name="connsiteX4" fmla="*/ 497711 w 1225403"/>
              <a:gd name="connsiteY4" fmla="*/ 91175 h 565737"/>
              <a:gd name="connsiteX5" fmla="*/ 532435 w 1225403"/>
              <a:gd name="connsiteY5" fmla="*/ 79600 h 565737"/>
              <a:gd name="connsiteX6" fmla="*/ 567159 w 1225403"/>
              <a:gd name="connsiteY6" fmla="*/ 56451 h 565737"/>
              <a:gd name="connsiteX7" fmla="*/ 601883 w 1225403"/>
              <a:gd name="connsiteY7" fmla="*/ 44876 h 565737"/>
              <a:gd name="connsiteX8" fmla="*/ 671331 w 1225403"/>
              <a:gd name="connsiteY8" fmla="*/ 10152 h 565737"/>
              <a:gd name="connsiteX9" fmla="*/ 995423 w 1225403"/>
              <a:gd name="connsiteY9" fmla="*/ 21727 h 565737"/>
              <a:gd name="connsiteX10" fmla="*/ 1111169 w 1225403"/>
              <a:gd name="connsiteY10" fmla="*/ 44876 h 565737"/>
              <a:gd name="connsiteX11" fmla="*/ 1180618 w 1225403"/>
              <a:gd name="connsiteY11" fmla="*/ 68026 h 565737"/>
              <a:gd name="connsiteX12" fmla="*/ 1203767 w 1225403"/>
              <a:gd name="connsiteY12" fmla="*/ 102750 h 565737"/>
              <a:gd name="connsiteX13" fmla="*/ 1203767 w 1225403"/>
              <a:gd name="connsiteY13" fmla="*/ 264795 h 565737"/>
              <a:gd name="connsiteX14" fmla="*/ 1180618 w 1225403"/>
              <a:gd name="connsiteY14" fmla="*/ 299519 h 565737"/>
              <a:gd name="connsiteX15" fmla="*/ 1157468 w 1225403"/>
              <a:gd name="connsiteY15" fmla="*/ 322669 h 565737"/>
              <a:gd name="connsiteX16" fmla="*/ 1099595 w 1225403"/>
              <a:gd name="connsiteY16" fmla="*/ 345818 h 565737"/>
              <a:gd name="connsiteX17" fmla="*/ 1064871 w 1225403"/>
              <a:gd name="connsiteY17" fmla="*/ 368967 h 565737"/>
              <a:gd name="connsiteX18" fmla="*/ 1018572 w 1225403"/>
              <a:gd name="connsiteY18" fmla="*/ 380542 h 565737"/>
              <a:gd name="connsiteX19" fmla="*/ 983848 w 1225403"/>
              <a:gd name="connsiteY19" fmla="*/ 392117 h 565737"/>
              <a:gd name="connsiteX20" fmla="*/ 891250 w 1225403"/>
              <a:gd name="connsiteY20" fmla="*/ 415266 h 565737"/>
              <a:gd name="connsiteX21" fmla="*/ 844952 w 1225403"/>
              <a:gd name="connsiteY21" fmla="*/ 438415 h 565737"/>
              <a:gd name="connsiteX22" fmla="*/ 775504 w 1225403"/>
              <a:gd name="connsiteY22" fmla="*/ 461565 h 565737"/>
              <a:gd name="connsiteX23" fmla="*/ 752354 w 1225403"/>
              <a:gd name="connsiteY23" fmla="*/ 484714 h 565737"/>
              <a:gd name="connsiteX24" fmla="*/ 717630 w 1225403"/>
              <a:gd name="connsiteY24" fmla="*/ 496289 h 565737"/>
              <a:gd name="connsiteX25" fmla="*/ 625033 w 1225403"/>
              <a:gd name="connsiteY25" fmla="*/ 519438 h 565737"/>
              <a:gd name="connsiteX26" fmla="*/ 590309 w 1225403"/>
              <a:gd name="connsiteY26" fmla="*/ 531013 h 565737"/>
              <a:gd name="connsiteX27" fmla="*/ 544010 w 1225403"/>
              <a:gd name="connsiteY27" fmla="*/ 542588 h 565737"/>
              <a:gd name="connsiteX28" fmla="*/ 497711 w 1225403"/>
              <a:gd name="connsiteY28" fmla="*/ 565737 h 565737"/>
              <a:gd name="connsiteX29" fmla="*/ 185195 w 1225403"/>
              <a:gd name="connsiteY29" fmla="*/ 554162 h 565737"/>
              <a:gd name="connsiteX30" fmla="*/ 127321 w 1225403"/>
              <a:gd name="connsiteY30" fmla="*/ 542588 h 565737"/>
              <a:gd name="connsiteX31" fmla="*/ 57873 w 1225403"/>
              <a:gd name="connsiteY31" fmla="*/ 484714 h 565737"/>
              <a:gd name="connsiteX32" fmla="*/ 46299 w 1225403"/>
              <a:gd name="connsiteY32" fmla="*/ 449990 h 565737"/>
              <a:gd name="connsiteX33" fmla="*/ 23149 w 1225403"/>
              <a:gd name="connsiteY33" fmla="*/ 426841 h 565737"/>
              <a:gd name="connsiteX34" fmla="*/ 0 w 1225403"/>
              <a:gd name="connsiteY34" fmla="*/ 357393 h 565737"/>
              <a:gd name="connsiteX35" fmla="*/ 11574 w 1225403"/>
              <a:gd name="connsiteY35" fmla="*/ 299519 h 565737"/>
              <a:gd name="connsiteX36" fmla="*/ 46299 w 1225403"/>
              <a:gd name="connsiteY36" fmla="*/ 276370 h 565737"/>
              <a:gd name="connsiteX37" fmla="*/ 150471 w 1225403"/>
              <a:gd name="connsiteY37" fmla="*/ 195347 h 565737"/>
              <a:gd name="connsiteX38" fmla="*/ 150471 w 1225403"/>
              <a:gd name="connsiteY38" fmla="*/ 183772 h 56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25403" h="565737">
                <a:moveTo>
                  <a:pt x="150471" y="183772"/>
                </a:moveTo>
                <a:cubicBezTo>
                  <a:pt x="175550" y="177985"/>
                  <a:pt x="144275" y="183005"/>
                  <a:pt x="300942" y="160623"/>
                </a:cubicBezTo>
                <a:cubicBezTo>
                  <a:pt x="316690" y="158373"/>
                  <a:pt x="331549" y="151663"/>
                  <a:pt x="347240" y="149048"/>
                </a:cubicBezTo>
                <a:cubicBezTo>
                  <a:pt x="377923" y="143934"/>
                  <a:pt x="408972" y="141332"/>
                  <a:pt x="439838" y="137474"/>
                </a:cubicBezTo>
                <a:cubicBezTo>
                  <a:pt x="461371" y="115940"/>
                  <a:pt x="468506" y="105777"/>
                  <a:pt x="497711" y="91175"/>
                </a:cubicBezTo>
                <a:cubicBezTo>
                  <a:pt x="508624" y="85719"/>
                  <a:pt x="521522" y="85056"/>
                  <a:pt x="532435" y="79600"/>
                </a:cubicBezTo>
                <a:cubicBezTo>
                  <a:pt x="544877" y="73379"/>
                  <a:pt x="554717" y="62672"/>
                  <a:pt x="567159" y="56451"/>
                </a:cubicBezTo>
                <a:cubicBezTo>
                  <a:pt x="578072" y="50995"/>
                  <a:pt x="590970" y="50332"/>
                  <a:pt x="601883" y="44876"/>
                </a:cubicBezTo>
                <a:cubicBezTo>
                  <a:pt x="691634" y="0"/>
                  <a:pt x="584051" y="39246"/>
                  <a:pt x="671331" y="10152"/>
                </a:cubicBezTo>
                <a:cubicBezTo>
                  <a:pt x="779362" y="14010"/>
                  <a:pt x="887510" y="15379"/>
                  <a:pt x="995423" y="21727"/>
                </a:cubicBezTo>
                <a:cubicBezTo>
                  <a:pt x="1021361" y="23253"/>
                  <a:pt x="1082231" y="36194"/>
                  <a:pt x="1111169" y="44876"/>
                </a:cubicBezTo>
                <a:cubicBezTo>
                  <a:pt x="1134542" y="51888"/>
                  <a:pt x="1180618" y="68026"/>
                  <a:pt x="1180618" y="68026"/>
                </a:cubicBezTo>
                <a:cubicBezTo>
                  <a:pt x="1188334" y="79601"/>
                  <a:pt x="1198287" y="89964"/>
                  <a:pt x="1203767" y="102750"/>
                </a:cubicBezTo>
                <a:cubicBezTo>
                  <a:pt x="1225403" y="153233"/>
                  <a:pt x="1215325" y="214709"/>
                  <a:pt x="1203767" y="264795"/>
                </a:cubicBezTo>
                <a:cubicBezTo>
                  <a:pt x="1200639" y="278350"/>
                  <a:pt x="1189308" y="288656"/>
                  <a:pt x="1180618" y="299519"/>
                </a:cubicBezTo>
                <a:cubicBezTo>
                  <a:pt x="1173801" y="308041"/>
                  <a:pt x="1166943" y="317255"/>
                  <a:pt x="1157468" y="322669"/>
                </a:cubicBezTo>
                <a:cubicBezTo>
                  <a:pt x="1139429" y="332977"/>
                  <a:pt x="1118179" y="336526"/>
                  <a:pt x="1099595" y="345818"/>
                </a:cubicBezTo>
                <a:cubicBezTo>
                  <a:pt x="1087153" y="352039"/>
                  <a:pt x="1077657" y="363487"/>
                  <a:pt x="1064871" y="368967"/>
                </a:cubicBezTo>
                <a:cubicBezTo>
                  <a:pt x="1050249" y="375233"/>
                  <a:pt x="1033868" y="376172"/>
                  <a:pt x="1018572" y="380542"/>
                </a:cubicBezTo>
                <a:cubicBezTo>
                  <a:pt x="1006841" y="383894"/>
                  <a:pt x="995619" y="388907"/>
                  <a:pt x="983848" y="392117"/>
                </a:cubicBezTo>
                <a:cubicBezTo>
                  <a:pt x="953153" y="400488"/>
                  <a:pt x="919707" y="401037"/>
                  <a:pt x="891250" y="415266"/>
                </a:cubicBezTo>
                <a:cubicBezTo>
                  <a:pt x="875817" y="422982"/>
                  <a:pt x="860972" y="432007"/>
                  <a:pt x="844952" y="438415"/>
                </a:cubicBezTo>
                <a:cubicBezTo>
                  <a:pt x="822296" y="447478"/>
                  <a:pt x="775504" y="461565"/>
                  <a:pt x="775504" y="461565"/>
                </a:cubicBezTo>
                <a:cubicBezTo>
                  <a:pt x="767787" y="469281"/>
                  <a:pt x="761712" y="479099"/>
                  <a:pt x="752354" y="484714"/>
                </a:cubicBezTo>
                <a:cubicBezTo>
                  <a:pt x="741892" y="490991"/>
                  <a:pt x="729401" y="493079"/>
                  <a:pt x="717630" y="496289"/>
                </a:cubicBezTo>
                <a:cubicBezTo>
                  <a:pt x="686935" y="504660"/>
                  <a:pt x="655216" y="509377"/>
                  <a:pt x="625033" y="519438"/>
                </a:cubicBezTo>
                <a:cubicBezTo>
                  <a:pt x="613458" y="523296"/>
                  <a:pt x="602040" y="527661"/>
                  <a:pt x="590309" y="531013"/>
                </a:cubicBezTo>
                <a:cubicBezTo>
                  <a:pt x="575013" y="535383"/>
                  <a:pt x="558905" y="537002"/>
                  <a:pt x="544010" y="542588"/>
                </a:cubicBezTo>
                <a:cubicBezTo>
                  <a:pt x="527854" y="548646"/>
                  <a:pt x="513144" y="558021"/>
                  <a:pt x="497711" y="565737"/>
                </a:cubicBezTo>
                <a:cubicBezTo>
                  <a:pt x="393539" y="561879"/>
                  <a:pt x="289235" y="560664"/>
                  <a:pt x="185195" y="554162"/>
                </a:cubicBezTo>
                <a:cubicBezTo>
                  <a:pt x="165560" y="552935"/>
                  <a:pt x="145742" y="549496"/>
                  <a:pt x="127321" y="542588"/>
                </a:cubicBezTo>
                <a:cubicBezTo>
                  <a:pt x="101539" y="532920"/>
                  <a:pt x="75885" y="502726"/>
                  <a:pt x="57873" y="484714"/>
                </a:cubicBezTo>
                <a:cubicBezTo>
                  <a:pt x="54015" y="473139"/>
                  <a:pt x="52576" y="460452"/>
                  <a:pt x="46299" y="449990"/>
                </a:cubicBezTo>
                <a:cubicBezTo>
                  <a:pt x="40684" y="440632"/>
                  <a:pt x="28029" y="436602"/>
                  <a:pt x="23149" y="426841"/>
                </a:cubicBezTo>
                <a:cubicBezTo>
                  <a:pt x="12236" y="405016"/>
                  <a:pt x="0" y="357393"/>
                  <a:pt x="0" y="357393"/>
                </a:cubicBezTo>
                <a:cubicBezTo>
                  <a:pt x="3858" y="338102"/>
                  <a:pt x="1813" y="316600"/>
                  <a:pt x="11574" y="299519"/>
                </a:cubicBezTo>
                <a:cubicBezTo>
                  <a:pt x="18476" y="287441"/>
                  <a:pt x="35902" y="285612"/>
                  <a:pt x="46299" y="276370"/>
                </a:cubicBezTo>
                <a:cubicBezTo>
                  <a:pt x="95652" y="232501"/>
                  <a:pt x="95393" y="204527"/>
                  <a:pt x="150471" y="195347"/>
                </a:cubicBezTo>
                <a:cubicBezTo>
                  <a:pt x="161888" y="193444"/>
                  <a:pt x="125393" y="189559"/>
                  <a:pt x="150471" y="183772"/>
                </a:cubicBez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default.jpeg"/>
          <p:cNvPicPr>
            <a:picLocks noChangeAspect="1"/>
          </p:cNvPicPr>
          <p:nvPr/>
        </p:nvPicPr>
        <p:blipFill>
          <a:blip r:embed="rId4"/>
          <a:stretch>
            <a:fillRect/>
          </a:stretch>
        </p:blipFill>
        <p:spPr>
          <a:xfrm rot="844554">
            <a:off x="5822044" y="4220961"/>
            <a:ext cx="1428411" cy="1644020"/>
          </a:xfrm>
          <a:prstGeom prst="rect">
            <a:avLst/>
          </a:prstGeom>
        </p:spPr>
      </p:pic>
      <p:sp>
        <p:nvSpPr>
          <p:cNvPr id="40" name="Freeform 39"/>
          <p:cNvSpPr/>
          <p:nvPr/>
        </p:nvSpPr>
        <p:spPr>
          <a:xfrm>
            <a:off x="4479403" y="5648446"/>
            <a:ext cx="2881659" cy="578734"/>
          </a:xfrm>
          <a:custGeom>
            <a:avLst/>
            <a:gdLst>
              <a:gd name="connsiteX0" fmla="*/ 2627453 w 2881659"/>
              <a:gd name="connsiteY0" fmla="*/ 150470 h 578734"/>
              <a:gd name="connsiteX1" fmla="*/ 2558005 w 2881659"/>
              <a:gd name="connsiteY1" fmla="*/ 185195 h 578734"/>
              <a:gd name="connsiteX2" fmla="*/ 2523281 w 2881659"/>
              <a:gd name="connsiteY2" fmla="*/ 196769 h 578734"/>
              <a:gd name="connsiteX3" fmla="*/ 2002420 w 2881659"/>
              <a:gd name="connsiteY3" fmla="*/ 185195 h 578734"/>
              <a:gd name="connsiteX4" fmla="*/ 1956121 w 2881659"/>
              <a:gd name="connsiteY4" fmla="*/ 162045 h 578734"/>
              <a:gd name="connsiteX5" fmla="*/ 1886673 w 2881659"/>
              <a:gd name="connsiteY5" fmla="*/ 150470 h 578734"/>
              <a:gd name="connsiteX6" fmla="*/ 1643605 w 2881659"/>
              <a:gd name="connsiteY6" fmla="*/ 115746 h 578734"/>
              <a:gd name="connsiteX7" fmla="*/ 1562582 w 2881659"/>
              <a:gd name="connsiteY7" fmla="*/ 92597 h 578734"/>
              <a:gd name="connsiteX8" fmla="*/ 1516283 w 2881659"/>
              <a:gd name="connsiteY8" fmla="*/ 46298 h 578734"/>
              <a:gd name="connsiteX9" fmla="*/ 1493134 w 2881659"/>
              <a:gd name="connsiteY9" fmla="*/ 11574 h 578734"/>
              <a:gd name="connsiteX10" fmla="*/ 1458410 w 2881659"/>
              <a:gd name="connsiteY10" fmla="*/ 0 h 578734"/>
              <a:gd name="connsiteX11" fmla="*/ 1354238 w 2881659"/>
              <a:gd name="connsiteY11" fmla="*/ 11574 h 578734"/>
              <a:gd name="connsiteX12" fmla="*/ 1226916 w 2881659"/>
              <a:gd name="connsiteY12" fmla="*/ 23149 h 578734"/>
              <a:gd name="connsiteX13" fmla="*/ 1180617 w 2881659"/>
              <a:gd name="connsiteY13" fmla="*/ 34724 h 578734"/>
              <a:gd name="connsiteX14" fmla="*/ 1064870 w 2881659"/>
              <a:gd name="connsiteY14" fmla="*/ 57873 h 578734"/>
              <a:gd name="connsiteX15" fmla="*/ 1030146 w 2881659"/>
              <a:gd name="connsiteY15" fmla="*/ 69448 h 578734"/>
              <a:gd name="connsiteX16" fmla="*/ 937549 w 2881659"/>
              <a:gd name="connsiteY16" fmla="*/ 92597 h 578734"/>
              <a:gd name="connsiteX17" fmla="*/ 891250 w 2881659"/>
              <a:gd name="connsiteY17" fmla="*/ 104172 h 578734"/>
              <a:gd name="connsiteX18" fmla="*/ 821802 w 2881659"/>
              <a:gd name="connsiteY18" fmla="*/ 127321 h 578734"/>
              <a:gd name="connsiteX19" fmla="*/ 787078 w 2881659"/>
              <a:gd name="connsiteY19" fmla="*/ 138896 h 578734"/>
              <a:gd name="connsiteX20" fmla="*/ 428263 w 2881659"/>
              <a:gd name="connsiteY20" fmla="*/ 127321 h 578734"/>
              <a:gd name="connsiteX21" fmla="*/ 393539 w 2881659"/>
              <a:gd name="connsiteY21" fmla="*/ 115746 h 578734"/>
              <a:gd name="connsiteX22" fmla="*/ 347240 w 2881659"/>
              <a:gd name="connsiteY22" fmla="*/ 104172 h 578734"/>
              <a:gd name="connsiteX23" fmla="*/ 69448 w 2881659"/>
              <a:gd name="connsiteY23" fmla="*/ 115746 h 578734"/>
              <a:gd name="connsiteX24" fmla="*/ 0 w 2881659"/>
              <a:gd name="connsiteY24" fmla="*/ 138896 h 578734"/>
              <a:gd name="connsiteX25" fmla="*/ 23149 w 2881659"/>
              <a:gd name="connsiteY25" fmla="*/ 185195 h 578734"/>
              <a:gd name="connsiteX26" fmla="*/ 57873 w 2881659"/>
              <a:gd name="connsiteY26" fmla="*/ 196769 h 578734"/>
              <a:gd name="connsiteX27" fmla="*/ 92597 w 2881659"/>
              <a:gd name="connsiteY27" fmla="*/ 219919 h 578734"/>
              <a:gd name="connsiteX28" fmla="*/ 138896 w 2881659"/>
              <a:gd name="connsiteY28" fmla="*/ 243068 h 578734"/>
              <a:gd name="connsiteX29" fmla="*/ 173620 w 2881659"/>
              <a:gd name="connsiteY29" fmla="*/ 277792 h 578734"/>
              <a:gd name="connsiteX30" fmla="*/ 231493 w 2881659"/>
              <a:gd name="connsiteY30" fmla="*/ 300941 h 578734"/>
              <a:gd name="connsiteX31" fmla="*/ 555584 w 2881659"/>
              <a:gd name="connsiteY31" fmla="*/ 324091 h 578734"/>
              <a:gd name="connsiteX32" fmla="*/ 659756 w 2881659"/>
              <a:gd name="connsiteY32" fmla="*/ 370389 h 578734"/>
              <a:gd name="connsiteX33" fmla="*/ 729205 w 2881659"/>
              <a:gd name="connsiteY33" fmla="*/ 405113 h 578734"/>
              <a:gd name="connsiteX34" fmla="*/ 763929 w 2881659"/>
              <a:gd name="connsiteY34" fmla="*/ 428263 h 578734"/>
              <a:gd name="connsiteX35" fmla="*/ 833377 w 2881659"/>
              <a:gd name="connsiteY35" fmla="*/ 451412 h 578734"/>
              <a:gd name="connsiteX36" fmla="*/ 868101 w 2881659"/>
              <a:gd name="connsiteY36" fmla="*/ 462987 h 578734"/>
              <a:gd name="connsiteX37" fmla="*/ 902825 w 2881659"/>
              <a:gd name="connsiteY37" fmla="*/ 474562 h 578734"/>
              <a:gd name="connsiteX38" fmla="*/ 983848 w 2881659"/>
              <a:gd name="connsiteY38" fmla="*/ 497711 h 578734"/>
              <a:gd name="connsiteX39" fmla="*/ 1064870 w 2881659"/>
              <a:gd name="connsiteY39" fmla="*/ 532435 h 578734"/>
              <a:gd name="connsiteX40" fmla="*/ 1226916 w 2881659"/>
              <a:gd name="connsiteY40" fmla="*/ 578734 h 578734"/>
              <a:gd name="connsiteX41" fmla="*/ 1446835 w 2881659"/>
              <a:gd name="connsiteY41" fmla="*/ 567159 h 578734"/>
              <a:gd name="connsiteX42" fmla="*/ 1562582 w 2881659"/>
              <a:gd name="connsiteY42" fmla="*/ 532435 h 578734"/>
              <a:gd name="connsiteX43" fmla="*/ 1643605 w 2881659"/>
              <a:gd name="connsiteY43" fmla="*/ 520860 h 578734"/>
              <a:gd name="connsiteX44" fmla="*/ 1886673 w 2881659"/>
              <a:gd name="connsiteY44" fmla="*/ 509286 h 578734"/>
              <a:gd name="connsiteX45" fmla="*/ 1990845 w 2881659"/>
              <a:gd name="connsiteY45" fmla="*/ 497711 h 578734"/>
              <a:gd name="connsiteX46" fmla="*/ 2118167 w 2881659"/>
              <a:gd name="connsiteY46" fmla="*/ 439838 h 578734"/>
              <a:gd name="connsiteX47" fmla="*/ 2199189 w 2881659"/>
              <a:gd name="connsiteY47" fmla="*/ 416688 h 578734"/>
              <a:gd name="connsiteX48" fmla="*/ 2326511 w 2881659"/>
              <a:gd name="connsiteY48" fmla="*/ 439838 h 578734"/>
              <a:gd name="connsiteX49" fmla="*/ 2465407 w 2881659"/>
              <a:gd name="connsiteY49" fmla="*/ 486136 h 578734"/>
              <a:gd name="connsiteX50" fmla="*/ 2511706 w 2881659"/>
              <a:gd name="connsiteY50" fmla="*/ 509286 h 578734"/>
              <a:gd name="connsiteX51" fmla="*/ 2581154 w 2881659"/>
              <a:gd name="connsiteY51" fmla="*/ 532435 h 578734"/>
              <a:gd name="connsiteX52" fmla="*/ 2743200 w 2881659"/>
              <a:gd name="connsiteY52" fmla="*/ 509286 h 578734"/>
              <a:gd name="connsiteX53" fmla="*/ 2766349 w 2881659"/>
              <a:gd name="connsiteY53" fmla="*/ 486136 h 578734"/>
              <a:gd name="connsiteX54" fmla="*/ 2801073 w 2881659"/>
              <a:gd name="connsiteY54" fmla="*/ 474562 h 578734"/>
              <a:gd name="connsiteX55" fmla="*/ 2824222 w 2881659"/>
              <a:gd name="connsiteY55" fmla="*/ 451412 h 578734"/>
              <a:gd name="connsiteX56" fmla="*/ 2870521 w 2881659"/>
              <a:gd name="connsiteY56" fmla="*/ 381964 h 578734"/>
              <a:gd name="connsiteX57" fmla="*/ 2835797 w 2881659"/>
              <a:gd name="connsiteY57" fmla="*/ 208344 h 578734"/>
              <a:gd name="connsiteX58" fmla="*/ 2801073 w 2881659"/>
              <a:gd name="connsiteY58" fmla="*/ 196769 h 578734"/>
              <a:gd name="connsiteX59" fmla="*/ 2685326 w 2881659"/>
              <a:gd name="connsiteY59" fmla="*/ 150470 h 578734"/>
              <a:gd name="connsiteX60" fmla="*/ 2627453 w 2881659"/>
              <a:gd name="connsiteY60" fmla="*/ 150470 h 57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81659" h="578734">
                <a:moveTo>
                  <a:pt x="2627453" y="150470"/>
                </a:moveTo>
                <a:cubicBezTo>
                  <a:pt x="2606233" y="156257"/>
                  <a:pt x="2647764" y="140316"/>
                  <a:pt x="2558005" y="185195"/>
                </a:cubicBezTo>
                <a:cubicBezTo>
                  <a:pt x="2547092" y="190651"/>
                  <a:pt x="2534856" y="192911"/>
                  <a:pt x="2523281" y="196769"/>
                </a:cubicBezTo>
                <a:cubicBezTo>
                  <a:pt x="2349661" y="192911"/>
                  <a:pt x="2175759" y="195808"/>
                  <a:pt x="2002420" y="185195"/>
                </a:cubicBezTo>
                <a:cubicBezTo>
                  <a:pt x="1985198" y="184141"/>
                  <a:pt x="1972648" y="167003"/>
                  <a:pt x="1956121" y="162045"/>
                </a:cubicBezTo>
                <a:cubicBezTo>
                  <a:pt x="1933642" y="155301"/>
                  <a:pt x="1909822" y="154328"/>
                  <a:pt x="1886673" y="150470"/>
                </a:cubicBezTo>
                <a:cubicBezTo>
                  <a:pt x="1791346" y="86920"/>
                  <a:pt x="1879483" y="137189"/>
                  <a:pt x="1643605" y="115746"/>
                </a:cubicBezTo>
                <a:cubicBezTo>
                  <a:pt x="1623616" y="113929"/>
                  <a:pt x="1583141" y="99450"/>
                  <a:pt x="1562582" y="92597"/>
                </a:cubicBezTo>
                <a:cubicBezTo>
                  <a:pt x="1547149" y="77164"/>
                  <a:pt x="1528390" y="64458"/>
                  <a:pt x="1516283" y="46298"/>
                </a:cubicBezTo>
                <a:cubicBezTo>
                  <a:pt x="1508567" y="34723"/>
                  <a:pt x="1503997" y="20264"/>
                  <a:pt x="1493134" y="11574"/>
                </a:cubicBezTo>
                <a:cubicBezTo>
                  <a:pt x="1483607" y="3952"/>
                  <a:pt x="1469985" y="3858"/>
                  <a:pt x="1458410" y="0"/>
                </a:cubicBezTo>
                <a:lnTo>
                  <a:pt x="1354238" y="11574"/>
                </a:lnTo>
                <a:cubicBezTo>
                  <a:pt x="1311834" y="15814"/>
                  <a:pt x="1269158" y="17517"/>
                  <a:pt x="1226916" y="23149"/>
                </a:cubicBezTo>
                <a:cubicBezTo>
                  <a:pt x="1211148" y="25252"/>
                  <a:pt x="1196172" y="31391"/>
                  <a:pt x="1180617" y="34724"/>
                </a:cubicBezTo>
                <a:cubicBezTo>
                  <a:pt x="1142144" y="42968"/>
                  <a:pt x="1102197" y="45430"/>
                  <a:pt x="1064870" y="57873"/>
                </a:cubicBezTo>
                <a:cubicBezTo>
                  <a:pt x="1053295" y="61731"/>
                  <a:pt x="1041917" y="66238"/>
                  <a:pt x="1030146" y="69448"/>
                </a:cubicBezTo>
                <a:cubicBezTo>
                  <a:pt x="999451" y="77819"/>
                  <a:pt x="968415" y="84881"/>
                  <a:pt x="937549" y="92597"/>
                </a:cubicBezTo>
                <a:cubicBezTo>
                  <a:pt x="922116" y="96455"/>
                  <a:pt x="906342" y="99142"/>
                  <a:pt x="891250" y="104172"/>
                </a:cubicBezTo>
                <a:lnTo>
                  <a:pt x="821802" y="127321"/>
                </a:lnTo>
                <a:lnTo>
                  <a:pt x="787078" y="138896"/>
                </a:lnTo>
                <a:cubicBezTo>
                  <a:pt x="667473" y="135038"/>
                  <a:pt x="547724" y="134348"/>
                  <a:pt x="428263" y="127321"/>
                </a:cubicBezTo>
                <a:cubicBezTo>
                  <a:pt x="416083" y="126605"/>
                  <a:pt x="405270" y="119098"/>
                  <a:pt x="393539" y="115746"/>
                </a:cubicBezTo>
                <a:cubicBezTo>
                  <a:pt x="378243" y="111376"/>
                  <a:pt x="362673" y="108030"/>
                  <a:pt x="347240" y="104172"/>
                </a:cubicBezTo>
                <a:cubicBezTo>
                  <a:pt x="254643" y="108030"/>
                  <a:pt x="161666" y="106524"/>
                  <a:pt x="69448" y="115746"/>
                </a:cubicBezTo>
                <a:cubicBezTo>
                  <a:pt x="45167" y="118174"/>
                  <a:pt x="0" y="138896"/>
                  <a:pt x="0" y="138896"/>
                </a:cubicBezTo>
                <a:cubicBezTo>
                  <a:pt x="7716" y="154329"/>
                  <a:pt x="10948" y="172994"/>
                  <a:pt x="23149" y="185195"/>
                </a:cubicBezTo>
                <a:cubicBezTo>
                  <a:pt x="31776" y="193822"/>
                  <a:pt x="46960" y="191313"/>
                  <a:pt x="57873" y="196769"/>
                </a:cubicBezTo>
                <a:cubicBezTo>
                  <a:pt x="70316" y="202990"/>
                  <a:pt x="80519" y="213017"/>
                  <a:pt x="92597" y="219919"/>
                </a:cubicBezTo>
                <a:cubicBezTo>
                  <a:pt x="107578" y="228480"/>
                  <a:pt x="123463" y="235352"/>
                  <a:pt x="138896" y="243068"/>
                </a:cubicBezTo>
                <a:cubicBezTo>
                  <a:pt x="150471" y="254643"/>
                  <a:pt x="159739" y="269116"/>
                  <a:pt x="173620" y="277792"/>
                </a:cubicBezTo>
                <a:cubicBezTo>
                  <a:pt x="191239" y="288804"/>
                  <a:pt x="212039" y="293646"/>
                  <a:pt x="231493" y="300941"/>
                </a:cubicBezTo>
                <a:cubicBezTo>
                  <a:pt x="342090" y="342415"/>
                  <a:pt x="378293" y="316999"/>
                  <a:pt x="555584" y="324091"/>
                </a:cubicBezTo>
                <a:cubicBezTo>
                  <a:pt x="633045" y="343455"/>
                  <a:pt x="575039" y="324180"/>
                  <a:pt x="659756" y="370389"/>
                </a:cubicBezTo>
                <a:cubicBezTo>
                  <a:pt x="682478" y="382783"/>
                  <a:pt x="706580" y="392544"/>
                  <a:pt x="729205" y="405113"/>
                </a:cubicBezTo>
                <a:cubicBezTo>
                  <a:pt x="741366" y="411869"/>
                  <a:pt x="751217" y="422613"/>
                  <a:pt x="763929" y="428263"/>
                </a:cubicBezTo>
                <a:cubicBezTo>
                  <a:pt x="786227" y="438173"/>
                  <a:pt x="810228" y="443696"/>
                  <a:pt x="833377" y="451412"/>
                </a:cubicBezTo>
                <a:lnTo>
                  <a:pt x="868101" y="462987"/>
                </a:lnTo>
                <a:cubicBezTo>
                  <a:pt x="879676" y="466845"/>
                  <a:pt x="890988" y="471603"/>
                  <a:pt x="902825" y="474562"/>
                </a:cubicBezTo>
                <a:cubicBezTo>
                  <a:pt x="932099" y="481880"/>
                  <a:pt x="956168" y="486639"/>
                  <a:pt x="983848" y="497711"/>
                </a:cubicBezTo>
                <a:cubicBezTo>
                  <a:pt x="1011130" y="508624"/>
                  <a:pt x="1037358" y="522118"/>
                  <a:pt x="1064870" y="532435"/>
                </a:cubicBezTo>
                <a:cubicBezTo>
                  <a:pt x="1158457" y="567530"/>
                  <a:pt x="1148872" y="563125"/>
                  <a:pt x="1226916" y="578734"/>
                </a:cubicBezTo>
                <a:cubicBezTo>
                  <a:pt x="1300222" y="574876"/>
                  <a:pt x="1373703" y="573518"/>
                  <a:pt x="1446835" y="567159"/>
                </a:cubicBezTo>
                <a:cubicBezTo>
                  <a:pt x="1500505" y="562492"/>
                  <a:pt x="1503048" y="540940"/>
                  <a:pt x="1562582" y="532435"/>
                </a:cubicBezTo>
                <a:cubicBezTo>
                  <a:pt x="1589590" y="528577"/>
                  <a:pt x="1616392" y="522804"/>
                  <a:pt x="1643605" y="520860"/>
                </a:cubicBezTo>
                <a:cubicBezTo>
                  <a:pt x="1724513" y="515081"/>
                  <a:pt x="1805650" y="513144"/>
                  <a:pt x="1886673" y="509286"/>
                </a:cubicBezTo>
                <a:cubicBezTo>
                  <a:pt x="1921397" y="505428"/>
                  <a:pt x="1956383" y="503455"/>
                  <a:pt x="1990845" y="497711"/>
                </a:cubicBezTo>
                <a:cubicBezTo>
                  <a:pt x="2027436" y="491612"/>
                  <a:pt x="2101973" y="445236"/>
                  <a:pt x="2118167" y="439838"/>
                </a:cubicBezTo>
                <a:cubicBezTo>
                  <a:pt x="2167982" y="423232"/>
                  <a:pt x="2141055" y="431222"/>
                  <a:pt x="2199189" y="416688"/>
                </a:cubicBezTo>
                <a:cubicBezTo>
                  <a:pt x="2241630" y="424405"/>
                  <a:pt x="2284402" y="430480"/>
                  <a:pt x="2326511" y="439838"/>
                </a:cubicBezTo>
                <a:cubicBezTo>
                  <a:pt x="2375955" y="450826"/>
                  <a:pt x="2419591" y="465773"/>
                  <a:pt x="2465407" y="486136"/>
                </a:cubicBezTo>
                <a:cubicBezTo>
                  <a:pt x="2481175" y="493144"/>
                  <a:pt x="2495685" y="502878"/>
                  <a:pt x="2511706" y="509286"/>
                </a:cubicBezTo>
                <a:cubicBezTo>
                  <a:pt x="2534362" y="518349"/>
                  <a:pt x="2581154" y="532435"/>
                  <a:pt x="2581154" y="532435"/>
                </a:cubicBezTo>
                <a:cubicBezTo>
                  <a:pt x="2587065" y="531778"/>
                  <a:pt x="2717407" y="520340"/>
                  <a:pt x="2743200" y="509286"/>
                </a:cubicBezTo>
                <a:cubicBezTo>
                  <a:pt x="2753230" y="504987"/>
                  <a:pt x="2756991" y="491751"/>
                  <a:pt x="2766349" y="486136"/>
                </a:cubicBezTo>
                <a:cubicBezTo>
                  <a:pt x="2776811" y="479859"/>
                  <a:pt x="2789498" y="478420"/>
                  <a:pt x="2801073" y="474562"/>
                </a:cubicBezTo>
                <a:cubicBezTo>
                  <a:pt x="2808789" y="466845"/>
                  <a:pt x="2817674" y="460142"/>
                  <a:pt x="2824222" y="451412"/>
                </a:cubicBezTo>
                <a:cubicBezTo>
                  <a:pt x="2840915" y="429154"/>
                  <a:pt x="2870521" y="381964"/>
                  <a:pt x="2870521" y="381964"/>
                </a:cubicBezTo>
                <a:cubicBezTo>
                  <a:pt x="2868002" y="351742"/>
                  <a:pt x="2881659" y="245034"/>
                  <a:pt x="2835797" y="208344"/>
                </a:cubicBezTo>
                <a:cubicBezTo>
                  <a:pt x="2826270" y="200722"/>
                  <a:pt x="2812648" y="200627"/>
                  <a:pt x="2801073" y="196769"/>
                </a:cubicBezTo>
                <a:cubicBezTo>
                  <a:pt x="2706908" y="126146"/>
                  <a:pt x="2809193" y="191759"/>
                  <a:pt x="2685326" y="150470"/>
                </a:cubicBezTo>
                <a:cubicBezTo>
                  <a:pt x="2672129" y="146071"/>
                  <a:pt x="2648673" y="144683"/>
                  <a:pt x="2627453" y="150470"/>
                </a:cubicBezTo>
                <a:close/>
              </a:path>
            </a:pathLst>
          </a:custGeom>
          <a:blipFill>
            <a:blip r:embed="rId3"/>
            <a:tile tx="0" ty="0" sx="100000" sy="100000" flip="none" algn="tl"/>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smtClean="0">
                <a:solidFill>
                  <a:schemeClr val="accent2"/>
                </a:solidFill>
                <a:effectLst>
                  <a:outerShdw blurRad="38100" dist="38100" dir="2700000" algn="tl">
                    <a:srgbClr val="000000">
                      <a:alpha val="43137"/>
                    </a:srgbClr>
                  </a:outerShdw>
                </a:effectLst>
                <a:latin typeface="Grigolia" pitchFamily="2" charset="0"/>
              </a:rPr>
              <a:t>afrebi</a:t>
            </a:r>
            <a:endParaRPr lang="en-US" sz="4400" b="1" dirty="0">
              <a:solidFill>
                <a:schemeClr val="accent2"/>
              </a:solidFill>
              <a:effectLst>
                <a:outerShdw blurRad="38100" dist="38100" dir="2700000" algn="tl">
                  <a:srgbClr val="000000">
                    <a:alpha val="43137"/>
                  </a:srgbClr>
                </a:outerShdw>
              </a:effectLst>
              <a:latin typeface="Grigolia" pitchFamily="2" charset="0"/>
            </a:endParaRPr>
          </a:p>
        </p:txBody>
      </p:sp>
      <p:sp>
        <p:nvSpPr>
          <p:cNvPr id="3" name="Content Placeholder 2"/>
          <p:cNvSpPr>
            <a:spLocks noGrp="1"/>
          </p:cNvSpPr>
          <p:nvPr>
            <p:ph idx="1"/>
          </p:nvPr>
        </p:nvSpPr>
        <p:spPr/>
        <p:txBody>
          <a:bodyPr/>
          <a:lstStyle/>
          <a:p>
            <a:pPr algn="just">
              <a:buNone/>
            </a:pPr>
            <a:r>
              <a:rPr lang="en-US" dirty="0" smtClean="0">
                <a:latin typeface="Grigolia" pitchFamily="2" charset="0"/>
              </a:rPr>
              <a:t>	</a:t>
            </a:r>
            <a:r>
              <a:rPr lang="en-US" sz="2400" dirty="0" err="1" smtClean="0">
                <a:solidFill>
                  <a:schemeClr val="bg2">
                    <a:lumMod val="40000"/>
                    <a:lumOff val="60000"/>
                  </a:schemeClr>
                </a:solidFill>
                <a:latin typeface="Grigolia" pitchFamily="2" charset="0"/>
              </a:rPr>
              <a:t>SesaZlebeli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iyo</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maTi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mTlianad</a:t>
            </a:r>
            <a:r>
              <a:rPr lang="en-US" sz="2400" dirty="0" smtClean="0">
                <a:solidFill>
                  <a:schemeClr val="bg2">
                    <a:lumMod val="40000"/>
                    <a:lumOff val="60000"/>
                  </a:schemeClr>
                </a:solidFill>
                <a:latin typeface="Grigolia" pitchFamily="2" charset="0"/>
              </a:rPr>
              <a:t> an </a:t>
            </a:r>
            <a:r>
              <a:rPr lang="en-US" sz="2400" dirty="0" err="1" smtClean="0">
                <a:solidFill>
                  <a:schemeClr val="bg2">
                    <a:lumMod val="40000"/>
                    <a:lumOff val="60000"/>
                  </a:schemeClr>
                </a:solidFill>
                <a:latin typeface="Grigolia" pitchFamily="2" charset="0"/>
              </a:rPr>
              <a:t>nawilobriv</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aSveba</a:t>
            </a:r>
            <a:r>
              <a:rPr lang="en-US" sz="2400" dirty="0" smtClean="0">
                <a:solidFill>
                  <a:schemeClr val="bg2">
                    <a:lumMod val="40000"/>
                    <a:lumOff val="60000"/>
                  </a:schemeClr>
                </a:solidFill>
                <a:latin typeface="Grigolia" pitchFamily="2" charset="0"/>
              </a:rPr>
              <a:t> an  </a:t>
            </a:r>
            <a:r>
              <a:rPr lang="en-US" sz="2400" dirty="0" err="1" smtClean="0">
                <a:solidFill>
                  <a:schemeClr val="bg2">
                    <a:lumMod val="40000"/>
                    <a:lumOff val="60000"/>
                  </a:schemeClr>
                </a:solidFill>
                <a:latin typeface="Grigolia" pitchFamily="2" charset="0"/>
              </a:rPr>
              <a:t>akecva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mas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naWrisgan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amzadebdnen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igi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Zalian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gamZle</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unda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yofiliyo</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radgan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Tu</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igi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gaixeoda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xomaldis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moZraoba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Seferxdeboda</a:t>
            </a:r>
            <a:r>
              <a:rPr lang="en-US" sz="2400" dirty="0" smtClean="0">
                <a:solidFill>
                  <a:schemeClr val="bg2">
                    <a:lumMod val="40000"/>
                    <a:lumOff val="60000"/>
                  </a:schemeClr>
                </a:solidFill>
                <a:latin typeface="Grigolia" pitchFamily="2" charset="0"/>
              </a:rPr>
              <a:t>.</a:t>
            </a:r>
            <a:endParaRPr lang="en-US" sz="2400" dirty="0">
              <a:solidFill>
                <a:schemeClr val="bg2">
                  <a:lumMod val="40000"/>
                  <a:lumOff val="60000"/>
                </a:schemeClr>
              </a:solidFill>
              <a:latin typeface="Grigolia" pitchFamily="2" charset="0"/>
            </a:endParaRPr>
          </a:p>
        </p:txBody>
      </p:sp>
      <p:pic>
        <p:nvPicPr>
          <p:cNvPr id="4" name="Picture 3" descr="b99baa515554.jpg"/>
          <p:cNvPicPr>
            <a:picLocks noChangeAspect="1"/>
          </p:cNvPicPr>
          <p:nvPr/>
        </p:nvPicPr>
        <p:blipFill>
          <a:blip r:embed="rId3"/>
          <a:stretch>
            <a:fillRect/>
          </a:stretch>
        </p:blipFill>
        <p:spPr>
          <a:xfrm>
            <a:off x="2214546" y="3714752"/>
            <a:ext cx="4714908" cy="28547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latin typeface="Grigolia" pitchFamily="2" charset="0"/>
              </a:rPr>
              <a:t>kili</a:t>
            </a:r>
            <a:endParaRPr lang="en-US" b="1" dirty="0">
              <a:solidFill>
                <a:schemeClr val="tx1"/>
              </a:solidFill>
              <a:latin typeface="Grigolia" pitchFamily="2" charset="0"/>
            </a:endParaRPr>
          </a:p>
        </p:txBody>
      </p:sp>
      <p:sp>
        <p:nvSpPr>
          <p:cNvPr id="3" name="Content Placeholder 2"/>
          <p:cNvSpPr>
            <a:spLocks noGrp="1"/>
          </p:cNvSpPr>
          <p:nvPr>
            <p:ph idx="1"/>
          </p:nvPr>
        </p:nvSpPr>
        <p:spPr/>
        <p:txBody>
          <a:bodyPr/>
          <a:lstStyle/>
          <a:p>
            <a:pPr algn="just">
              <a:buNone/>
            </a:pPr>
            <a:r>
              <a:rPr lang="en-US" dirty="0" smtClean="0"/>
              <a:t>	    </a:t>
            </a:r>
            <a:r>
              <a:rPr lang="en-US" dirty="0" err="1" smtClean="0">
                <a:solidFill>
                  <a:schemeClr val="bg2">
                    <a:lumMod val="40000"/>
                    <a:lumOff val="60000"/>
                  </a:schemeClr>
                </a:solidFill>
                <a:latin typeface="Grigolia" pitchFamily="2" charset="0"/>
              </a:rPr>
              <a:t>kili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xomaldis</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fskeris</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ZiriTadi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koWi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iyo</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igi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xisgan</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mzaddeboda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da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xomaldze</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rkinis</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patara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naWrebiT</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iyo</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mimagrebuli</a:t>
            </a:r>
            <a:r>
              <a:rPr lang="en-US" dirty="0" smtClean="0">
                <a:solidFill>
                  <a:schemeClr val="bg2">
                    <a:lumMod val="40000"/>
                    <a:lumOff val="60000"/>
                  </a:schemeClr>
                </a:solidFill>
                <a:latin typeface="Grigolia" pitchFamily="2" charset="0"/>
              </a:rPr>
              <a:t>. </a:t>
            </a:r>
            <a:endParaRPr lang="en-US" dirty="0">
              <a:solidFill>
                <a:schemeClr val="bg2">
                  <a:lumMod val="40000"/>
                  <a:lumOff val="60000"/>
                </a:schemeClr>
              </a:solidFill>
              <a:latin typeface="Grigolia" pitchFamily="2" charset="0"/>
            </a:endParaRPr>
          </a:p>
        </p:txBody>
      </p:sp>
      <p:pic>
        <p:nvPicPr>
          <p:cNvPr id="4" name="Picture 3" descr="8i6t7.BMP"/>
          <p:cNvPicPr>
            <a:picLocks noChangeAspect="1"/>
          </p:cNvPicPr>
          <p:nvPr/>
        </p:nvPicPr>
        <p:blipFill>
          <a:blip r:embed="rId3"/>
          <a:stretch>
            <a:fillRect/>
          </a:stretch>
        </p:blipFill>
        <p:spPr>
          <a:xfrm>
            <a:off x="6643702" y="2786058"/>
            <a:ext cx="2214578" cy="38792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effectLst>
                  <a:outerShdw blurRad="38100" dist="38100" dir="2700000" algn="tl">
                    <a:srgbClr val="000000">
                      <a:alpha val="43137"/>
                    </a:srgbClr>
                  </a:outerShdw>
                </a:effectLst>
                <a:latin typeface="Grigolia" pitchFamily="2" charset="0"/>
              </a:rPr>
              <a:t>anZebi</a:t>
            </a:r>
            <a:endParaRPr lang="en-US" b="1" dirty="0">
              <a:solidFill>
                <a:schemeClr val="tx1"/>
              </a:solidFill>
              <a:effectLst>
                <a:outerShdw blurRad="38100" dist="38100" dir="2700000" algn="tl">
                  <a:srgbClr val="000000">
                    <a:alpha val="43137"/>
                  </a:srgbClr>
                </a:outerShdw>
              </a:effectLst>
              <a:latin typeface="Grigolia" pitchFamily="2" charset="0"/>
            </a:endParaRPr>
          </a:p>
        </p:txBody>
      </p:sp>
      <p:sp>
        <p:nvSpPr>
          <p:cNvPr id="3" name="Content Placeholder 2"/>
          <p:cNvSpPr>
            <a:spLocks noGrp="1"/>
          </p:cNvSpPr>
          <p:nvPr>
            <p:ph idx="1"/>
          </p:nvPr>
        </p:nvSpPr>
        <p:spPr>
          <a:xfrm>
            <a:off x="357158" y="1785926"/>
            <a:ext cx="8229600" cy="4389120"/>
          </a:xfrm>
        </p:spPr>
        <p:txBody>
          <a:bodyPr>
            <a:normAutofit/>
          </a:bodyPr>
          <a:lstStyle/>
          <a:p>
            <a:pPr lvl="1" algn="just">
              <a:buNone/>
            </a:pP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yovel</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maTgans</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sakuTari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saxeli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hqonda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fok</a:t>
            </a:r>
            <a:r>
              <a:rPr lang="en-US" dirty="0" smtClean="0">
                <a:solidFill>
                  <a:schemeClr val="bg2">
                    <a:lumMod val="40000"/>
                    <a:lumOff val="60000"/>
                  </a:schemeClr>
                </a:solidFill>
                <a:latin typeface="Grigolia" pitchFamily="2" charset="0"/>
              </a:rPr>
              <a:t>-</a:t>
            </a:r>
            <a:r>
              <a:rPr lang="en-US" dirty="0" err="1" smtClean="0">
                <a:solidFill>
                  <a:schemeClr val="bg2">
                    <a:lumMod val="40000"/>
                    <a:lumOff val="60000"/>
                  </a:schemeClr>
                </a:solidFill>
                <a:latin typeface="Grigolia" pitchFamily="2" charset="0"/>
              </a:rPr>
              <a:t>anZa</a:t>
            </a:r>
            <a:r>
              <a:rPr lang="en-US" dirty="0" smtClean="0">
                <a:solidFill>
                  <a:schemeClr val="bg2">
                    <a:lumMod val="40000"/>
                    <a:lumOff val="60000"/>
                  </a:schemeClr>
                </a:solidFill>
                <a:latin typeface="Grigolia" pitchFamily="2" charset="0"/>
              </a:rPr>
              <a:t>, grot-</a:t>
            </a:r>
            <a:r>
              <a:rPr lang="en-US" dirty="0" err="1" smtClean="0">
                <a:solidFill>
                  <a:schemeClr val="bg2">
                    <a:lumMod val="40000"/>
                    <a:lumOff val="60000"/>
                  </a:schemeClr>
                </a:solidFill>
                <a:latin typeface="Grigolia" pitchFamily="2" charset="0"/>
              </a:rPr>
              <a:t>anZa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da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sxva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anZebi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ZiriTadad</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xisgan</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mzaddeboda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yovel</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maTganze</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marsi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iyo</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ganlagebuli</a:t>
            </a:r>
            <a:r>
              <a:rPr lang="en-US" dirty="0" smtClean="0">
                <a:solidFill>
                  <a:schemeClr val="bg2">
                    <a:lumMod val="40000"/>
                    <a:lumOff val="60000"/>
                  </a:schemeClr>
                </a:solidFill>
                <a:latin typeface="Grigolia" pitchFamily="2" charset="0"/>
              </a:rPr>
              <a:t>.</a:t>
            </a:r>
            <a:endParaRPr lang="en-US" dirty="0">
              <a:solidFill>
                <a:schemeClr val="bg2">
                  <a:lumMod val="40000"/>
                  <a:lumOff val="60000"/>
                </a:schemeClr>
              </a:solidFill>
              <a:latin typeface="Grigolia" pitchFamily="2" charset="0"/>
            </a:endParaRPr>
          </a:p>
        </p:txBody>
      </p:sp>
      <p:pic>
        <p:nvPicPr>
          <p:cNvPr id="4" name="Picture 3" descr="kyiu.BMP"/>
          <p:cNvPicPr>
            <a:picLocks noChangeAspect="1"/>
          </p:cNvPicPr>
          <p:nvPr/>
        </p:nvPicPr>
        <p:blipFill>
          <a:blip r:embed="rId3"/>
          <a:stretch>
            <a:fillRect/>
          </a:stretch>
        </p:blipFill>
        <p:spPr>
          <a:xfrm>
            <a:off x="4143372" y="3000372"/>
            <a:ext cx="2786082" cy="365791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effectLst>
                  <a:outerShdw blurRad="38100" dist="38100" dir="2700000" algn="tl">
                    <a:srgbClr val="000000">
                      <a:alpha val="43137"/>
                    </a:srgbClr>
                  </a:outerShdw>
                </a:effectLst>
                <a:latin typeface="Grigolia" pitchFamily="2" charset="0"/>
              </a:rPr>
              <a:t>marsi</a:t>
            </a:r>
            <a:endParaRPr lang="en-US" b="1" dirty="0">
              <a:solidFill>
                <a:schemeClr val="tx1"/>
              </a:solidFill>
              <a:effectLst>
                <a:outerShdw blurRad="38100" dist="38100" dir="2700000" algn="tl">
                  <a:srgbClr val="000000">
                    <a:alpha val="43137"/>
                  </a:srgbClr>
                </a:outerShdw>
              </a:effectLst>
              <a:latin typeface="Grigolia" pitchFamily="2" charset="0"/>
            </a:endParaRPr>
          </a:p>
        </p:txBody>
      </p:sp>
      <p:sp>
        <p:nvSpPr>
          <p:cNvPr id="3" name="Content Placeholder 2"/>
          <p:cNvSpPr>
            <a:spLocks noGrp="1"/>
          </p:cNvSpPr>
          <p:nvPr>
            <p:ph idx="1"/>
          </p:nvPr>
        </p:nvSpPr>
        <p:spPr/>
        <p:txBody>
          <a:bodyPr/>
          <a:lstStyle/>
          <a:p>
            <a:pPr algn="just">
              <a:buNone/>
            </a:pPr>
            <a:r>
              <a:rPr lang="en-US" dirty="0" smtClean="0"/>
              <a:t>	</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marsi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moedani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iyo</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anZis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zeda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nawilSi,igi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sakmaod</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maRla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anZis</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wverosTan</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mdebareobda</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yovel</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anZaze</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xuTi</a:t>
            </a:r>
            <a:r>
              <a:rPr lang="en-US" sz="2400" dirty="0" smtClean="0">
                <a:solidFill>
                  <a:schemeClr val="bg2">
                    <a:lumMod val="40000"/>
                    <a:lumOff val="60000"/>
                  </a:schemeClr>
                </a:solidFill>
                <a:latin typeface="Grigolia" pitchFamily="2" charset="0"/>
              </a:rPr>
              <a:t> an </a:t>
            </a:r>
            <a:r>
              <a:rPr lang="en-US" sz="2400" dirty="0" err="1" smtClean="0">
                <a:solidFill>
                  <a:schemeClr val="bg2">
                    <a:lumMod val="40000"/>
                    <a:lumOff val="60000"/>
                  </a:schemeClr>
                </a:solidFill>
                <a:latin typeface="Grigolia" pitchFamily="2" charset="0"/>
              </a:rPr>
              <a:t>meti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ialqani</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iyo</a:t>
            </a:r>
            <a:r>
              <a:rPr lang="en-US" sz="2400" dirty="0" smtClean="0">
                <a:solidFill>
                  <a:schemeClr val="bg2">
                    <a:lumMod val="40000"/>
                    <a:lumOff val="60000"/>
                  </a:schemeClr>
                </a:solidFill>
                <a:latin typeface="Grigolia" pitchFamily="2" charset="0"/>
              </a:rPr>
              <a:t> </a:t>
            </a:r>
            <a:r>
              <a:rPr lang="en-US" sz="2400" dirty="0" err="1" smtClean="0">
                <a:solidFill>
                  <a:schemeClr val="bg2">
                    <a:lumMod val="40000"/>
                    <a:lumOff val="60000"/>
                  </a:schemeClr>
                </a:solidFill>
                <a:latin typeface="Grigolia" pitchFamily="2" charset="0"/>
              </a:rPr>
              <a:t>damagrebuli</a:t>
            </a:r>
            <a:r>
              <a:rPr lang="en-US" dirty="0" smtClean="0"/>
              <a:t>.</a:t>
            </a:r>
            <a:endParaRPr lang="en-US" dirty="0"/>
          </a:p>
        </p:txBody>
      </p:sp>
      <p:pic>
        <p:nvPicPr>
          <p:cNvPr id="4" name="Picture 3" descr="hyy.BMP"/>
          <p:cNvPicPr>
            <a:picLocks noChangeAspect="1"/>
          </p:cNvPicPr>
          <p:nvPr/>
        </p:nvPicPr>
        <p:blipFill>
          <a:blip r:embed="rId3"/>
          <a:stretch>
            <a:fillRect/>
          </a:stretch>
        </p:blipFill>
        <p:spPr>
          <a:xfrm>
            <a:off x="2786050" y="3286124"/>
            <a:ext cx="3987522" cy="32959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effectLst>
                  <a:outerShdw blurRad="38100" dist="38100" dir="2700000" algn="tl">
                    <a:srgbClr val="000000">
                      <a:alpha val="43137"/>
                    </a:srgbClr>
                  </a:outerShdw>
                </a:effectLst>
                <a:latin typeface="Grigolia" pitchFamily="2" charset="0"/>
              </a:rPr>
              <a:t>buSpriti</a:t>
            </a:r>
            <a:endParaRPr lang="en-US" b="1" dirty="0">
              <a:solidFill>
                <a:schemeClr val="tx1"/>
              </a:solidFill>
              <a:effectLst>
                <a:outerShdw blurRad="38100" dist="38100" dir="2700000" algn="tl">
                  <a:srgbClr val="000000">
                    <a:alpha val="43137"/>
                  </a:srgbClr>
                </a:outerShdw>
              </a:effectLst>
              <a:latin typeface="Grigolia" pitchFamily="2" charset="0"/>
            </a:endParaRPr>
          </a:p>
        </p:txBody>
      </p:sp>
      <p:sp>
        <p:nvSpPr>
          <p:cNvPr id="3" name="Content Placeholder 2"/>
          <p:cNvSpPr>
            <a:spLocks noGrp="1"/>
          </p:cNvSpPr>
          <p:nvPr>
            <p:ph idx="1"/>
          </p:nvPr>
        </p:nvSpPr>
        <p:spPr/>
        <p:txBody>
          <a:bodyPr/>
          <a:lstStyle/>
          <a:p>
            <a:pPr algn="just">
              <a:buNone/>
            </a:pPr>
            <a:r>
              <a:rPr lang="en-US" dirty="0" smtClean="0">
                <a:solidFill>
                  <a:schemeClr val="bg2">
                    <a:lumMod val="40000"/>
                    <a:lumOff val="60000"/>
                  </a:schemeClr>
                </a:solidFill>
              </a:rPr>
              <a:t>		</a:t>
            </a:r>
            <a:r>
              <a:rPr lang="en-US" dirty="0" err="1" smtClean="0">
                <a:solidFill>
                  <a:schemeClr val="bg2">
                    <a:lumMod val="40000"/>
                    <a:lumOff val="60000"/>
                  </a:schemeClr>
                </a:solidFill>
                <a:latin typeface="Grigolia" pitchFamily="2" charset="0"/>
              </a:rPr>
              <a:t>wina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ialqnebis</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dasamagreblad</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gamoiyeneboda</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igi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xis</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wvrili</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totisgan</a:t>
            </a:r>
            <a:r>
              <a:rPr lang="en-US" dirty="0" smtClean="0">
                <a:solidFill>
                  <a:schemeClr val="bg2">
                    <a:lumMod val="40000"/>
                    <a:lumOff val="60000"/>
                  </a:schemeClr>
                </a:solidFill>
                <a:latin typeface="Grigolia" pitchFamily="2" charset="0"/>
              </a:rPr>
              <a:t> </a:t>
            </a:r>
            <a:r>
              <a:rPr lang="en-US" dirty="0" err="1" smtClean="0">
                <a:solidFill>
                  <a:schemeClr val="bg2">
                    <a:lumMod val="40000"/>
                    <a:lumOff val="60000"/>
                  </a:schemeClr>
                </a:solidFill>
                <a:latin typeface="Grigolia" pitchFamily="2" charset="0"/>
              </a:rPr>
              <a:t>mzaddeboda</a:t>
            </a:r>
            <a:r>
              <a:rPr lang="en-US" dirty="0" smtClean="0">
                <a:solidFill>
                  <a:schemeClr val="bg2">
                    <a:lumMod val="40000"/>
                    <a:lumOff val="60000"/>
                  </a:schemeClr>
                </a:solidFill>
                <a:latin typeface="Grigolia" pitchFamily="2" charset="0"/>
              </a:rPr>
              <a:t>.</a:t>
            </a:r>
            <a:endParaRPr lang="en-US" dirty="0">
              <a:solidFill>
                <a:schemeClr val="bg2">
                  <a:lumMod val="40000"/>
                  <a:lumOff val="60000"/>
                </a:schemeClr>
              </a:solidFill>
              <a:latin typeface="Grigolia" pitchFamily="2" charset="0"/>
            </a:endParaRPr>
          </a:p>
        </p:txBody>
      </p:sp>
      <p:pic>
        <p:nvPicPr>
          <p:cNvPr id="4" name="Picture 3" descr="bjjb.BMP"/>
          <p:cNvPicPr>
            <a:picLocks noChangeAspect="1"/>
          </p:cNvPicPr>
          <p:nvPr/>
        </p:nvPicPr>
        <p:blipFill>
          <a:blip r:embed="rId3"/>
          <a:stretch>
            <a:fillRect/>
          </a:stretch>
        </p:blipFill>
        <p:spPr>
          <a:xfrm>
            <a:off x="3571868" y="2928934"/>
            <a:ext cx="4305296" cy="34432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rgbClr val="0070C0"/>
      </a:lt1>
      <a:dk2>
        <a:srgbClr val="04617B"/>
      </a:dk2>
      <a:lt2>
        <a:srgbClr val="00B0F0"/>
      </a:lt2>
      <a:accent1>
        <a:srgbClr val="0F6FC6"/>
      </a:accent1>
      <a:accent2>
        <a:srgbClr val="002060"/>
      </a:accent2>
      <a:accent3>
        <a:srgbClr val="0BD0D9"/>
      </a:accent3>
      <a:accent4>
        <a:srgbClr val="89DEFF"/>
      </a:accent4>
      <a:accent5>
        <a:srgbClr val="76D9E8"/>
      </a:accent5>
      <a:accent6>
        <a:srgbClr val="59A9F2"/>
      </a:accent6>
      <a:hlink>
        <a:srgbClr val="B4ECFC"/>
      </a:hlink>
      <a:folHlink>
        <a:srgbClr val="01303D"/>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458</TotalTime>
  <Words>232</Words>
  <Application>Microsoft Office PowerPoint</Application>
  <PresentationFormat>On-screen Show (4:3)</PresentationFormat>
  <Paragraphs>44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  wylis transporti </vt:lpstr>
      <vt:lpstr>pirveli gemi</vt:lpstr>
      <vt:lpstr>gemis korpusi</vt:lpstr>
      <vt:lpstr>Ruza</vt:lpstr>
      <vt:lpstr>afrebi</vt:lpstr>
      <vt:lpstr>kili</vt:lpstr>
      <vt:lpstr>anZebi</vt:lpstr>
      <vt:lpstr>marsi</vt:lpstr>
      <vt:lpstr>buSpriti</vt:lpstr>
      <vt:lpstr>Tanamedrove gemebi</vt:lpstr>
      <vt:lpstr>გემის კიჩო</vt:lpstr>
      <vt:lpstr>cnobili gemebi</vt:lpstr>
      <vt:lpstr>Slide 13</vt:lpstr>
      <vt:lpstr>gmadlobT yuradRebisTvis!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wylis transportis konstruqcia</dc:title>
  <dc:creator>Rusudan</dc:creator>
  <cp:lastModifiedBy>Rusudan</cp:lastModifiedBy>
  <cp:revision>57</cp:revision>
  <dcterms:created xsi:type="dcterms:W3CDTF">2011-02-06T11:48:49Z</dcterms:created>
  <dcterms:modified xsi:type="dcterms:W3CDTF">2011-02-06T19:32:53Z</dcterms:modified>
</cp:coreProperties>
</file>