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4" r:id="rId4"/>
    <p:sldId id="274" r:id="rId5"/>
    <p:sldId id="261" r:id="rId6"/>
    <p:sldId id="258" r:id="rId7"/>
    <p:sldId id="259" r:id="rId8"/>
    <p:sldId id="263" r:id="rId9"/>
    <p:sldId id="262" r:id="rId10"/>
    <p:sldId id="265" r:id="rId11"/>
    <p:sldId id="275" r:id="rId12"/>
    <p:sldId id="266" r:id="rId13"/>
    <p:sldId id="267" r:id="rId14"/>
    <p:sldId id="268" r:id="rId15"/>
    <p:sldId id="269" r:id="rId16"/>
    <p:sldId id="270" r:id="rId17"/>
    <p:sldId id="271"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00" autoAdjust="0"/>
    <p:restoredTop sz="94660"/>
  </p:normalViewPr>
  <p:slideViewPr>
    <p:cSldViewPr>
      <p:cViewPr varScale="1">
        <p:scale>
          <a:sx n="66" d="100"/>
          <a:sy n="66" d="100"/>
        </p:scale>
        <p:origin x="-95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06B1AA8-68B6-4B13-9AE6-D1DC00FA680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06B1AA8-68B6-4B13-9AE6-D1DC00FA680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06B1AA8-68B6-4B13-9AE6-D1DC00FA680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B1AA8-68B6-4B13-9AE6-D1DC00FA68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4FE3C54-6E7A-4645-B085-3E81E897947A}" type="datetimeFigureOut">
              <a:rPr lang="en-US" smtClean="0"/>
              <a:pPr/>
              <a:t>12/8/2010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06B1AA8-68B6-4B13-9AE6-D1DC00FA680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FE3C54-6E7A-4645-B085-3E81E897947A}" type="datetimeFigureOut">
              <a:rPr lang="en-US" smtClean="0"/>
              <a:pPr/>
              <a:t>12/8/2010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06B1AA8-68B6-4B13-9AE6-D1DC00FA680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042" y="500042"/>
            <a:ext cx="7196158" cy="2286016"/>
          </a:xfrm>
        </p:spPr>
        <p:txBody>
          <a:bodyPr>
            <a:normAutofit/>
          </a:bodyPr>
          <a:lstStyle/>
          <a:p>
            <a:r>
              <a:rPr lang="en-US" dirty="0" smtClean="0">
                <a:latin typeface="Grigolia" pitchFamily="2" charset="0"/>
              </a:rPr>
              <a:t> </a:t>
            </a:r>
            <a:r>
              <a:rPr lang="en-US" b="1" dirty="0" err="1" smtClean="0">
                <a:latin typeface="Grigolia" pitchFamily="2" charset="0"/>
              </a:rPr>
              <a:t>mogzauroba</a:t>
            </a:r>
            <a:r>
              <a:rPr lang="en-US" b="1" dirty="0" smtClean="0">
                <a:latin typeface="Grigolia" pitchFamily="2" charset="0"/>
              </a:rPr>
              <a:t> </a:t>
            </a:r>
            <a:r>
              <a:rPr lang="en-US" b="1" dirty="0" err="1" smtClean="0">
                <a:latin typeface="Grigolia" pitchFamily="2" charset="0"/>
              </a:rPr>
              <a:t>virusebis</a:t>
            </a:r>
            <a:r>
              <a:rPr lang="en-US" b="1" dirty="0" smtClean="0">
                <a:latin typeface="Grigolia" pitchFamily="2" charset="0"/>
              </a:rPr>
              <a:t/>
            </a:r>
            <a:br>
              <a:rPr lang="en-US" b="1" dirty="0" smtClean="0">
                <a:latin typeface="Grigolia" pitchFamily="2" charset="0"/>
              </a:rPr>
            </a:br>
            <a:r>
              <a:rPr lang="en-US" b="1" dirty="0" smtClean="0">
                <a:latin typeface="Grigolia" pitchFamily="2" charset="0"/>
              </a:rPr>
              <a:t>                </a:t>
            </a:r>
            <a:r>
              <a:rPr lang="en-US" b="1" dirty="0" err="1" smtClean="0">
                <a:latin typeface="Grigolia" pitchFamily="2" charset="0"/>
              </a:rPr>
              <a:t>samyaroSi</a:t>
            </a:r>
            <a:endParaRPr lang="en-US" b="1" dirty="0">
              <a:latin typeface="Grigolia" pitchFamily="2" charset="0"/>
            </a:endParaRPr>
          </a:p>
        </p:txBody>
      </p:sp>
      <p:sp>
        <p:nvSpPr>
          <p:cNvPr id="3" name="Subtitle 2"/>
          <p:cNvSpPr>
            <a:spLocks noGrp="1"/>
          </p:cNvSpPr>
          <p:nvPr>
            <p:ph type="subTitle" idx="1"/>
          </p:nvPr>
        </p:nvSpPr>
        <p:spPr>
          <a:xfrm>
            <a:off x="3428992" y="5286388"/>
            <a:ext cx="5357850" cy="928694"/>
          </a:xfrm>
        </p:spPr>
        <p:txBody>
          <a:bodyPr>
            <a:noAutofit/>
          </a:bodyPr>
          <a:lstStyle/>
          <a:p>
            <a:r>
              <a:rPr lang="en-US" sz="1800" dirty="0" err="1" smtClean="0">
                <a:latin typeface="Grigolia" pitchFamily="2" charset="0"/>
              </a:rPr>
              <a:t>mariam</a:t>
            </a:r>
            <a:r>
              <a:rPr lang="en-US" sz="1800" dirty="0" smtClean="0">
                <a:latin typeface="Grigolia" pitchFamily="2" charset="0"/>
              </a:rPr>
              <a:t> </a:t>
            </a:r>
            <a:r>
              <a:rPr lang="en-US" sz="1800" dirty="0" err="1" smtClean="0">
                <a:latin typeface="Grigolia" pitchFamily="2" charset="0"/>
              </a:rPr>
              <a:t>qiria</a:t>
            </a:r>
            <a:r>
              <a:rPr lang="en-US" sz="1800" dirty="0" smtClean="0">
                <a:latin typeface="Grigolia" pitchFamily="2" charset="0"/>
              </a:rPr>
              <a:t>,  </a:t>
            </a:r>
            <a:r>
              <a:rPr lang="en-US" sz="1800" dirty="0" err="1" smtClean="0">
                <a:latin typeface="Grigolia" pitchFamily="2" charset="0"/>
              </a:rPr>
              <a:t>keso</a:t>
            </a:r>
            <a:r>
              <a:rPr lang="en-US" sz="1800" dirty="0" smtClean="0">
                <a:latin typeface="Grigolia" pitchFamily="2" charset="0"/>
              </a:rPr>
              <a:t> Sonia,  </a:t>
            </a:r>
            <a:r>
              <a:rPr lang="en-US" sz="1800" dirty="0" err="1" smtClean="0">
                <a:latin typeface="Grigolia" pitchFamily="2" charset="0"/>
              </a:rPr>
              <a:t>daviT</a:t>
            </a:r>
            <a:r>
              <a:rPr lang="en-US" sz="1800" dirty="0" smtClean="0">
                <a:latin typeface="Grigolia" pitchFamily="2" charset="0"/>
              </a:rPr>
              <a:t> </a:t>
            </a:r>
            <a:r>
              <a:rPr lang="en-US" sz="1800" dirty="0" err="1" smtClean="0">
                <a:latin typeface="Grigolia" pitchFamily="2" charset="0"/>
              </a:rPr>
              <a:t>gegia</a:t>
            </a:r>
            <a:r>
              <a:rPr lang="en-US" sz="1800" dirty="0" smtClean="0">
                <a:latin typeface="Grigolia" pitchFamily="2" charset="0"/>
              </a:rPr>
              <a:t>, </a:t>
            </a:r>
            <a:r>
              <a:rPr lang="en-US" sz="1800" dirty="0" err="1" smtClean="0">
                <a:latin typeface="Grigolia" pitchFamily="2" charset="0"/>
              </a:rPr>
              <a:t>daviT</a:t>
            </a:r>
            <a:r>
              <a:rPr lang="en-US" sz="1800" dirty="0" smtClean="0">
                <a:latin typeface="Grigolia" pitchFamily="2" charset="0"/>
              </a:rPr>
              <a:t> </a:t>
            </a:r>
            <a:r>
              <a:rPr lang="en-US" sz="1800" dirty="0" err="1" smtClean="0">
                <a:latin typeface="Grigolia" pitchFamily="2" charset="0"/>
              </a:rPr>
              <a:t>cirdava</a:t>
            </a:r>
            <a:r>
              <a:rPr lang="en-US" sz="1800" dirty="0" smtClean="0">
                <a:latin typeface="Grigolia" pitchFamily="2" charset="0"/>
              </a:rPr>
              <a:t>, </a:t>
            </a:r>
            <a:r>
              <a:rPr lang="en-US" sz="1800" dirty="0" err="1" smtClean="0">
                <a:latin typeface="Grigolia" pitchFamily="2" charset="0"/>
              </a:rPr>
              <a:t>konstantine</a:t>
            </a:r>
            <a:r>
              <a:rPr lang="en-US" sz="1800" dirty="0" smtClean="0">
                <a:latin typeface="Grigolia" pitchFamily="2" charset="0"/>
              </a:rPr>
              <a:t> </a:t>
            </a:r>
            <a:r>
              <a:rPr lang="en-US" sz="1800" dirty="0" err="1" smtClean="0">
                <a:latin typeface="Grigolia" pitchFamily="2" charset="0"/>
              </a:rPr>
              <a:t>jguSia</a:t>
            </a:r>
            <a:r>
              <a:rPr lang="en-US" sz="1800" dirty="0" smtClean="0">
                <a:latin typeface="Grigolia" pitchFamily="2" charset="0"/>
              </a:rPr>
              <a:t>, </a:t>
            </a:r>
            <a:r>
              <a:rPr lang="en-US" sz="1800" dirty="0" err="1" smtClean="0">
                <a:latin typeface="Grigolia" pitchFamily="2" charset="0"/>
              </a:rPr>
              <a:t>maTe</a:t>
            </a:r>
            <a:r>
              <a:rPr lang="en-US" sz="1800" dirty="0" smtClean="0">
                <a:latin typeface="Grigolia" pitchFamily="2" charset="0"/>
              </a:rPr>
              <a:t> </a:t>
            </a:r>
            <a:r>
              <a:rPr lang="en-US" sz="1800" dirty="0" err="1" smtClean="0">
                <a:latin typeface="Grigolia" pitchFamily="2" charset="0"/>
              </a:rPr>
              <a:t>kemularia</a:t>
            </a:r>
            <a:endParaRPr lang="en-US" sz="1800" dirty="0" smtClean="0">
              <a:latin typeface="Grigolia" pitchFamily="2" charset="0"/>
            </a:endParaRPr>
          </a:p>
          <a:p>
            <a:r>
              <a:rPr lang="en-US" sz="1800" dirty="0" smtClean="0">
                <a:latin typeface="Grigolia" pitchFamily="2" charset="0"/>
              </a:rPr>
              <a:t>                                        2010 </a:t>
            </a:r>
            <a:r>
              <a:rPr lang="en-US" sz="1800" dirty="0" err="1" smtClean="0">
                <a:latin typeface="Grigolia" pitchFamily="2" charset="0"/>
              </a:rPr>
              <a:t>weli</a:t>
            </a:r>
            <a:endParaRPr lang="en-US" sz="1800" dirty="0">
              <a:latin typeface="Grigolia" pitchFamily="2" charset="0"/>
            </a:endParaRPr>
          </a:p>
        </p:txBody>
      </p:sp>
    </p:spTree>
  </p:cSld>
  <p:clrMapOvr>
    <a:masterClrMapping/>
  </p:clrMapOvr>
  <p:transition advTm="304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28670"/>
          </a:xfrm>
        </p:spPr>
        <p:txBody>
          <a:bodyPr>
            <a:normAutofit/>
          </a:bodyPr>
          <a:lstStyle/>
          <a:p>
            <a:r>
              <a:rPr lang="en-US" sz="2000" dirty="0" err="1" smtClean="0"/>
              <a:t>რა</a:t>
            </a:r>
            <a:r>
              <a:rPr lang="en-US" sz="2000" dirty="0" smtClean="0"/>
              <a:t> </a:t>
            </a:r>
            <a:r>
              <a:rPr lang="en-US" sz="2000" dirty="0" err="1" smtClean="0"/>
              <a:t>ემართება</a:t>
            </a:r>
            <a:r>
              <a:rPr lang="en-US" sz="2000" dirty="0" smtClean="0"/>
              <a:t> </a:t>
            </a:r>
            <a:r>
              <a:rPr lang="en-US" sz="2000" dirty="0" err="1" smtClean="0"/>
              <a:t>ადამიანს</a:t>
            </a:r>
            <a:r>
              <a:rPr lang="en-US" sz="2000" dirty="0" smtClean="0"/>
              <a:t> </a:t>
            </a:r>
            <a:r>
              <a:rPr lang="en-US" sz="2000" b="1" dirty="0" err="1" smtClean="0">
                <a:latin typeface="Geo GrigoliaPolygraph" pitchFamily="34" charset="0"/>
              </a:rPr>
              <a:t>cofiT</a:t>
            </a:r>
            <a:r>
              <a:rPr lang="en-US" sz="2000" b="1" dirty="0" smtClean="0">
                <a:latin typeface="Geo GrigoliaPolygraph" pitchFamily="34" charset="0"/>
              </a:rPr>
              <a:t> </a:t>
            </a:r>
            <a:r>
              <a:rPr lang="en-US" sz="2000" b="1" dirty="0" err="1" smtClean="0">
                <a:latin typeface="Geo GrigoliaPolygraph" pitchFamily="34" charset="0"/>
              </a:rPr>
              <a:t>daavadebis</a:t>
            </a:r>
            <a:r>
              <a:rPr lang="en-US" sz="2000" b="1" dirty="0" smtClean="0">
                <a:latin typeface="Geo GrigoliaPolygraph" pitchFamily="34" charset="0"/>
              </a:rPr>
              <a:t> </a:t>
            </a:r>
            <a:r>
              <a:rPr lang="en-US" sz="2000" b="1" dirty="0" err="1" smtClean="0">
                <a:latin typeface="Geo GrigoliaPolygraph" pitchFamily="34" charset="0"/>
              </a:rPr>
              <a:t>dros</a:t>
            </a:r>
            <a:r>
              <a:rPr lang="en-US" sz="2000" dirty="0" smtClean="0"/>
              <a:t/>
            </a:r>
            <a:br>
              <a:rPr lang="en-US" sz="2000" dirty="0" smtClean="0"/>
            </a:br>
            <a:endParaRPr lang="en-US" sz="2000" dirty="0"/>
          </a:p>
        </p:txBody>
      </p:sp>
      <p:sp>
        <p:nvSpPr>
          <p:cNvPr id="3" name="Content Placeholder 2"/>
          <p:cNvSpPr>
            <a:spLocks noGrp="1"/>
          </p:cNvSpPr>
          <p:nvPr>
            <p:ph idx="1"/>
          </p:nvPr>
        </p:nvSpPr>
        <p:spPr>
          <a:xfrm>
            <a:off x="1357290" y="285728"/>
            <a:ext cx="7576398" cy="6143668"/>
          </a:xfrm>
        </p:spPr>
        <p:txBody>
          <a:bodyPr>
            <a:normAutofit fontScale="25000" lnSpcReduction="20000"/>
          </a:bodyPr>
          <a:lstStyle/>
          <a:p>
            <a:pPr>
              <a:buNone/>
            </a:pPr>
            <a:endParaRPr lang="en-US" dirty="0" smtClean="0"/>
          </a:p>
          <a:p>
            <a:pPr>
              <a:buNone/>
            </a:pPr>
            <a:r>
              <a:rPr lang="en-US" dirty="0" smtClean="0"/>
              <a:t> </a:t>
            </a:r>
          </a:p>
          <a:p>
            <a:pPr algn="just">
              <a:buNone/>
            </a:pPr>
            <a:r>
              <a:rPr lang="en-US" sz="5600" b="1" dirty="0" smtClean="0">
                <a:latin typeface="Grigolia" pitchFamily="2" charset="0"/>
              </a:rPr>
              <a:t>         </a:t>
            </a:r>
            <a:r>
              <a:rPr lang="en-US" sz="5600" b="1" dirty="0" err="1" smtClean="0">
                <a:latin typeface="Grigolia" pitchFamily="2" charset="0"/>
              </a:rPr>
              <a:t>ცოფის</a:t>
            </a:r>
            <a:r>
              <a:rPr lang="en-US" sz="5600" b="1" dirty="0" smtClean="0">
                <a:latin typeface="Grigolia" pitchFamily="2" charset="0"/>
              </a:rPr>
              <a:t> </a:t>
            </a:r>
            <a:r>
              <a:rPr lang="en-US" sz="5600" dirty="0" err="1" smtClean="0">
                <a:latin typeface="Grigolia" pitchFamily="2" charset="0"/>
              </a:rPr>
              <a:t>ვირუსი</a:t>
            </a:r>
            <a:r>
              <a:rPr lang="en-US" sz="5600" dirty="0" smtClean="0">
                <a:latin typeface="Grigolia" pitchFamily="2" charset="0"/>
              </a:rPr>
              <a:t> </a:t>
            </a:r>
            <a:r>
              <a:rPr lang="en-US" sz="5600" dirty="0" err="1" smtClean="0">
                <a:latin typeface="Grigolia" pitchFamily="2" charset="0"/>
              </a:rPr>
              <a:t>კბენის</a:t>
            </a:r>
            <a:r>
              <a:rPr lang="en-US" sz="5600" dirty="0" smtClean="0">
                <a:latin typeface="Grigolia" pitchFamily="2" charset="0"/>
              </a:rPr>
              <a:t> </a:t>
            </a:r>
            <a:r>
              <a:rPr lang="en-US" sz="5600" dirty="0" err="1" smtClean="0">
                <a:latin typeface="Grigolia" pitchFamily="2" charset="0"/>
              </a:rPr>
              <a:t>ადგილიდან</a:t>
            </a:r>
            <a:r>
              <a:rPr lang="en-US" sz="5600" dirty="0" smtClean="0">
                <a:latin typeface="Grigolia" pitchFamily="2" charset="0"/>
              </a:rPr>
              <a:t> </a:t>
            </a:r>
            <a:r>
              <a:rPr lang="en-US" sz="5600" dirty="0" err="1" smtClean="0">
                <a:latin typeface="Grigolia" pitchFamily="2" charset="0"/>
              </a:rPr>
              <a:t>თავისა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ზურგის</a:t>
            </a:r>
            <a:r>
              <a:rPr lang="en-US" sz="5600" dirty="0" smtClean="0">
                <a:latin typeface="Grigolia" pitchFamily="2" charset="0"/>
              </a:rPr>
              <a:t> </a:t>
            </a:r>
            <a:r>
              <a:rPr lang="en-US" sz="5600" dirty="0" err="1" smtClean="0">
                <a:latin typeface="Grigolia" pitchFamily="2" charset="0"/>
              </a:rPr>
              <a:t>ტვინისკენ</a:t>
            </a:r>
            <a:r>
              <a:rPr lang="en-US" sz="5600" dirty="0" smtClean="0">
                <a:latin typeface="Grigolia" pitchFamily="2" charset="0"/>
              </a:rPr>
              <a:t> </a:t>
            </a:r>
            <a:r>
              <a:rPr lang="en-US" sz="5600" dirty="0" err="1" smtClean="0">
                <a:latin typeface="Grigolia" pitchFamily="2" charset="0"/>
              </a:rPr>
              <a:t>არა</a:t>
            </a:r>
            <a:r>
              <a:rPr lang="en-US" sz="5600" dirty="0" smtClean="0">
                <a:latin typeface="Grigolia" pitchFamily="2" charset="0"/>
              </a:rPr>
              <a:t> </a:t>
            </a:r>
            <a:r>
              <a:rPr lang="en-US" sz="5600" dirty="0" err="1" smtClean="0">
                <a:latin typeface="Grigolia" pitchFamily="2" charset="0"/>
              </a:rPr>
              <a:t>სისხლის</a:t>
            </a:r>
            <a:r>
              <a:rPr lang="en-US" sz="5600" dirty="0" smtClean="0">
                <a:latin typeface="Grigolia" pitchFamily="2" charset="0"/>
              </a:rPr>
              <a:t>, </a:t>
            </a:r>
            <a:r>
              <a:rPr lang="en-US" sz="5600" dirty="0" err="1" smtClean="0">
                <a:latin typeface="Grigolia" pitchFamily="2" charset="0"/>
              </a:rPr>
              <a:t>არამედ</a:t>
            </a:r>
            <a:r>
              <a:rPr lang="en-US" sz="5600" dirty="0" smtClean="0">
                <a:latin typeface="Grigolia" pitchFamily="2" charset="0"/>
              </a:rPr>
              <a:t> </a:t>
            </a:r>
            <a:r>
              <a:rPr lang="en-US" sz="5600" dirty="0" err="1" smtClean="0">
                <a:latin typeface="Grigolia" pitchFamily="2" charset="0"/>
              </a:rPr>
              <a:t>ნერვული</a:t>
            </a:r>
            <a:r>
              <a:rPr lang="en-US" sz="5600" dirty="0" smtClean="0">
                <a:latin typeface="Grigolia" pitchFamily="2" charset="0"/>
              </a:rPr>
              <a:t> </a:t>
            </a:r>
            <a:r>
              <a:rPr lang="en-US" sz="5600" dirty="0" err="1" smtClean="0">
                <a:latin typeface="Grigolia" pitchFamily="2" charset="0"/>
              </a:rPr>
              <a:t>ღეროებისა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პერინერვული</a:t>
            </a:r>
            <a:r>
              <a:rPr lang="en-US" sz="5600" dirty="0" smtClean="0">
                <a:latin typeface="Grigolia" pitchFamily="2" charset="0"/>
              </a:rPr>
              <a:t> </a:t>
            </a:r>
            <a:r>
              <a:rPr lang="en-US" sz="5600" dirty="0" err="1" smtClean="0">
                <a:latin typeface="Grigolia" pitchFamily="2" charset="0"/>
              </a:rPr>
              <a:t>სითხის</a:t>
            </a:r>
            <a:r>
              <a:rPr lang="en-US" sz="5600" dirty="0" smtClean="0">
                <a:latin typeface="Grigolia" pitchFamily="2" charset="0"/>
              </a:rPr>
              <a:t> </a:t>
            </a:r>
            <a:r>
              <a:rPr lang="en-US" sz="5600" dirty="0" err="1" smtClean="0">
                <a:latin typeface="Grigolia" pitchFamily="2" charset="0"/>
              </a:rPr>
              <a:t>მეშვეობით</a:t>
            </a:r>
            <a:r>
              <a:rPr lang="en-US" sz="5600" dirty="0" smtClean="0">
                <a:latin typeface="Grigolia" pitchFamily="2" charset="0"/>
              </a:rPr>
              <a:t> </a:t>
            </a:r>
            <a:r>
              <a:rPr lang="en-US" sz="5600" dirty="0" err="1" smtClean="0">
                <a:latin typeface="Grigolia" pitchFamily="2" charset="0"/>
              </a:rPr>
              <a:t>გადაადგილდება</a:t>
            </a:r>
            <a:r>
              <a:rPr lang="en-US" sz="5600" dirty="0" smtClean="0">
                <a:latin typeface="Grigolia" pitchFamily="2" charset="0"/>
              </a:rPr>
              <a:t>. </a:t>
            </a:r>
            <a:r>
              <a:rPr lang="en-US" sz="5600" dirty="0" err="1" smtClean="0">
                <a:latin typeface="Grigolia" pitchFamily="2" charset="0"/>
              </a:rPr>
              <a:t>თავისა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ზურგის</a:t>
            </a:r>
            <a:r>
              <a:rPr lang="en-US" sz="5600" dirty="0" smtClean="0">
                <a:latin typeface="Grigolia" pitchFamily="2" charset="0"/>
              </a:rPr>
              <a:t> </a:t>
            </a:r>
            <a:r>
              <a:rPr lang="en-US" sz="5600" dirty="0" err="1" smtClean="0">
                <a:latin typeface="Grigolia" pitchFamily="2" charset="0"/>
              </a:rPr>
              <a:t>ტვინში</a:t>
            </a:r>
            <a:r>
              <a:rPr lang="en-US" sz="5600" dirty="0" smtClean="0">
                <a:latin typeface="Grigolia" pitchFamily="2" charset="0"/>
              </a:rPr>
              <a:t> </a:t>
            </a:r>
            <a:r>
              <a:rPr lang="en-US" sz="5600" dirty="0" err="1" smtClean="0">
                <a:latin typeface="Grigolia" pitchFamily="2" charset="0"/>
              </a:rPr>
              <a:t>მოხვედრილი</a:t>
            </a:r>
            <a:r>
              <a:rPr lang="en-US" sz="5600" dirty="0" smtClean="0">
                <a:latin typeface="Grigolia" pitchFamily="2" charset="0"/>
              </a:rPr>
              <a:t> </a:t>
            </a:r>
            <a:r>
              <a:rPr lang="en-US" sz="5600" dirty="0" err="1" smtClean="0">
                <a:latin typeface="Grigolia" pitchFamily="2" charset="0"/>
              </a:rPr>
              <a:t>ვირუსი</a:t>
            </a:r>
            <a:r>
              <a:rPr lang="en-US" sz="5600" dirty="0" smtClean="0">
                <a:latin typeface="Grigolia" pitchFamily="2" charset="0"/>
              </a:rPr>
              <a:t> </a:t>
            </a:r>
            <a:r>
              <a:rPr lang="en-US" sz="5600" dirty="0" err="1" smtClean="0">
                <a:latin typeface="Grigolia" pitchFamily="2" charset="0"/>
              </a:rPr>
              <a:t>ინტენსიურად</a:t>
            </a:r>
            <a:r>
              <a:rPr lang="en-US" sz="5600" dirty="0" smtClean="0">
                <a:latin typeface="Grigolia" pitchFamily="2" charset="0"/>
              </a:rPr>
              <a:t> </a:t>
            </a:r>
            <a:r>
              <a:rPr lang="en-US" sz="5600" dirty="0" err="1" smtClean="0">
                <a:latin typeface="Grigolia" pitchFamily="2" charset="0"/>
              </a:rPr>
              <a:t>მრავლდება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იწვევს</a:t>
            </a:r>
            <a:r>
              <a:rPr lang="en-US" sz="5600" dirty="0" smtClean="0">
                <a:latin typeface="Grigolia" pitchFamily="2" charset="0"/>
              </a:rPr>
              <a:t> </a:t>
            </a:r>
            <a:r>
              <a:rPr lang="en-US" sz="5600" dirty="0" err="1" smtClean="0">
                <a:latin typeface="Grigolia" pitchFamily="2" charset="0"/>
              </a:rPr>
              <a:t>ანთებით</a:t>
            </a:r>
            <a:r>
              <a:rPr lang="en-US" sz="5600" dirty="0" smtClean="0">
                <a:latin typeface="Grigolia" pitchFamily="2" charset="0"/>
              </a:rPr>
              <a:t> </a:t>
            </a:r>
            <a:r>
              <a:rPr lang="en-US" sz="5600" dirty="0" err="1" smtClean="0">
                <a:latin typeface="Grigolia" pitchFamily="2" charset="0"/>
              </a:rPr>
              <a:t>პროცესს</a:t>
            </a:r>
            <a:r>
              <a:rPr lang="en-US" sz="5600" dirty="0" smtClean="0">
                <a:latin typeface="Grigolia" pitchFamily="2" charset="0"/>
              </a:rPr>
              <a:t>, </a:t>
            </a:r>
            <a:r>
              <a:rPr lang="en-US" sz="5600" dirty="0" err="1" smtClean="0">
                <a:latin typeface="Grigolia" pitchFamily="2" charset="0"/>
              </a:rPr>
              <a:t>რომელიც</a:t>
            </a:r>
            <a:r>
              <a:rPr lang="en-US" sz="5600" dirty="0" smtClean="0">
                <a:latin typeface="Grigolia" pitchFamily="2" charset="0"/>
              </a:rPr>
              <a:t> </a:t>
            </a:r>
            <a:r>
              <a:rPr lang="en-US" sz="5600" dirty="0" err="1" smtClean="0">
                <a:latin typeface="Grigolia" pitchFamily="2" charset="0"/>
              </a:rPr>
              <a:t>ვლინდება</a:t>
            </a:r>
            <a:r>
              <a:rPr lang="en-US" sz="5600" dirty="0" smtClean="0">
                <a:latin typeface="Grigolia" pitchFamily="2" charset="0"/>
              </a:rPr>
              <a:t> </a:t>
            </a:r>
            <a:r>
              <a:rPr lang="en-US" sz="5600" dirty="0" err="1" smtClean="0">
                <a:latin typeface="Grigolia" pitchFamily="2" charset="0"/>
              </a:rPr>
              <a:t>საყლაპავი</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სასუნთქი</a:t>
            </a:r>
            <a:r>
              <a:rPr lang="en-US" sz="5600" dirty="0" smtClean="0">
                <a:latin typeface="Grigolia" pitchFamily="2" charset="0"/>
              </a:rPr>
              <a:t> </a:t>
            </a:r>
            <a:r>
              <a:rPr lang="en-US" sz="5600" dirty="0" err="1" smtClean="0">
                <a:latin typeface="Grigolia" pitchFamily="2" charset="0"/>
              </a:rPr>
              <a:t>კუნთების</a:t>
            </a:r>
            <a:r>
              <a:rPr lang="en-US" sz="5600" dirty="0" smtClean="0">
                <a:latin typeface="Grigolia" pitchFamily="2" charset="0"/>
              </a:rPr>
              <a:t> </a:t>
            </a:r>
            <a:r>
              <a:rPr lang="en-US" sz="5600" dirty="0" err="1" smtClean="0">
                <a:latin typeface="Grigolia" pitchFamily="2" charset="0"/>
              </a:rPr>
              <a:t>კრუნჩხვით</a:t>
            </a:r>
            <a:r>
              <a:rPr lang="en-US" sz="5600" dirty="0" smtClean="0">
                <a:latin typeface="Grigolia" pitchFamily="2" charset="0"/>
              </a:rPr>
              <a:t>, </a:t>
            </a:r>
            <a:r>
              <a:rPr lang="en-US" sz="5600" dirty="0" err="1" smtClean="0">
                <a:latin typeface="Grigolia" pitchFamily="2" charset="0"/>
              </a:rPr>
              <a:t>ნერწყვის</a:t>
            </a:r>
            <a:r>
              <a:rPr lang="en-US" sz="5600" dirty="0" smtClean="0">
                <a:latin typeface="Grigolia" pitchFamily="2" charset="0"/>
              </a:rPr>
              <a:t> </a:t>
            </a:r>
            <a:r>
              <a:rPr lang="en-US" sz="5600" dirty="0" err="1" smtClean="0">
                <a:latin typeface="Grigolia" pitchFamily="2" charset="0"/>
              </a:rPr>
              <a:t>გაძლიერებული</a:t>
            </a:r>
            <a:r>
              <a:rPr lang="en-US" sz="5600" dirty="0" smtClean="0">
                <a:latin typeface="Grigolia" pitchFamily="2" charset="0"/>
              </a:rPr>
              <a:t> </a:t>
            </a:r>
            <a:r>
              <a:rPr lang="en-US" sz="5600" dirty="0" err="1" smtClean="0">
                <a:latin typeface="Grigolia" pitchFamily="2" charset="0"/>
              </a:rPr>
              <a:t>გამოყოფით</a:t>
            </a:r>
            <a:r>
              <a:rPr lang="en-US" sz="5600" dirty="0" smtClean="0">
                <a:latin typeface="Grigolia" pitchFamily="2" charset="0"/>
              </a:rPr>
              <a:t>. </a:t>
            </a:r>
            <a:r>
              <a:rPr lang="en-US" sz="5600" dirty="0" err="1" smtClean="0">
                <a:latin typeface="Grigolia" pitchFamily="2" charset="0"/>
              </a:rPr>
              <a:t>თავის</a:t>
            </a:r>
            <a:r>
              <a:rPr lang="en-US" sz="5600" dirty="0" smtClean="0">
                <a:latin typeface="Grigolia" pitchFamily="2" charset="0"/>
              </a:rPr>
              <a:t> </a:t>
            </a:r>
            <a:r>
              <a:rPr lang="en-US" sz="5600" dirty="0" err="1" smtClean="0">
                <a:latin typeface="Grigolia" pitchFamily="2" charset="0"/>
              </a:rPr>
              <a:t>ტვინიდან</a:t>
            </a:r>
            <a:r>
              <a:rPr lang="en-US" sz="5600" dirty="0" smtClean="0">
                <a:latin typeface="Grigolia" pitchFamily="2" charset="0"/>
              </a:rPr>
              <a:t> </a:t>
            </a:r>
            <a:r>
              <a:rPr lang="en-US" sz="5600" dirty="0" err="1" smtClean="0">
                <a:latin typeface="Grigolia" pitchFamily="2" charset="0"/>
              </a:rPr>
              <a:t>ვირუსი</a:t>
            </a:r>
            <a:r>
              <a:rPr lang="en-US" sz="5600" dirty="0" smtClean="0">
                <a:latin typeface="Grigolia" pitchFamily="2" charset="0"/>
              </a:rPr>
              <a:t> </a:t>
            </a:r>
            <a:r>
              <a:rPr lang="en-US" sz="5600" dirty="0" err="1" smtClean="0">
                <a:latin typeface="Grigolia" pitchFamily="2" charset="0"/>
              </a:rPr>
              <a:t>ნერვული</a:t>
            </a:r>
            <a:r>
              <a:rPr lang="en-US" sz="5600" dirty="0" smtClean="0">
                <a:latin typeface="Grigolia" pitchFamily="2" charset="0"/>
              </a:rPr>
              <a:t> </a:t>
            </a:r>
            <a:r>
              <a:rPr lang="en-US" sz="5600" dirty="0" err="1" smtClean="0">
                <a:latin typeface="Grigolia" pitchFamily="2" charset="0"/>
              </a:rPr>
              <a:t>ღეროებითვე</a:t>
            </a:r>
            <a:r>
              <a:rPr lang="en-US" sz="5600" dirty="0" smtClean="0">
                <a:latin typeface="Grigolia" pitchFamily="2" charset="0"/>
              </a:rPr>
              <a:t> </a:t>
            </a:r>
            <a:r>
              <a:rPr lang="en-US" sz="5600" dirty="0" err="1" smtClean="0">
                <a:latin typeface="Grigolia" pitchFamily="2" charset="0"/>
              </a:rPr>
              <a:t>ხვდება</a:t>
            </a:r>
            <a:r>
              <a:rPr lang="en-US" sz="5600" dirty="0" smtClean="0">
                <a:latin typeface="Grigolia" pitchFamily="2" charset="0"/>
              </a:rPr>
              <a:t> </a:t>
            </a:r>
            <a:r>
              <a:rPr lang="en-US" sz="5600" dirty="0" err="1" smtClean="0">
                <a:latin typeface="Grigolia" pitchFamily="2" charset="0"/>
              </a:rPr>
              <a:t>კუნთოვან</a:t>
            </a:r>
            <a:r>
              <a:rPr lang="en-US" sz="5600" dirty="0" smtClean="0">
                <a:latin typeface="Grigolia" pitchFamily="2" charset="0"/>
              </a:rPr>
              <a:t> </a:t>
            </a:r>
            <a:r>
              <a:rPr lang="en-US" sz="5600" dirty="0" err="1" smtClean="0">
                <a:latin typeface="Grigolia" pitchFamily="2" charset="0"/>
              </a:rPr>
              <a:t>ქსოვილსა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სანერწყვე</a:t>
            </a:r>
            <a:r>
              <a:rPr lang="en-US" sz="5600" dirty="0" smtClean="0">
                <a:latin typeface="Grigolia" pitchFamily="2" charset="0"/>
              </a:rPr>
              <a:t> </a:t>
            </a:r>
            <a:r>
              <a:rPr lang="en-US" sz="5600" dirty="0" err="1" smtClean="0">
                <a:latin typeface="Grigolia" pitchFamily="2" charset="0"/>
              </a:rPr>
              <a:t>ჯირკვლებში</a:t>
            </a:r>
            <a:r>
              <a:rPr lang="en-US" sz="5600" dirty="0" smtClean="0">
                <a:latin typeface="Grigolia" pitchFamily="2" charset="0"/>
              </a:rPr>
              <a:t>. </a:t>
            </a:r>
            <a:r>
              <a:rPr lang="en-US" sz="5600" dirty="0" err="1" smtClean="0">
                <a:latin typeface="Grigolia" pitchFamily="2" charset="0"/>
              </a:rPr>
              <a:t>ტვინის</a:t>
            </a:r>
            <a:r>
              <a:rPr lang="en-US" sz="5600" dirty="0" smtClean="0">
                <a:latin typeface="Grigolia" pitchFamily="2" charset="0"/>
              </a:rPr>
              <a:t> </a:t>
            </a:r>
            <a:r>
              <a:rPr lang="en-US" sz="5600" dirty="0" err="1" smtClean="0">
                <a:latin typeface="Grigolia" pitchFamily="2" charset="0"/>
              </a:rPr>
              <a:t>უჯრედებში</a:t>
            </a:r>
            <a:r>
              <a:rPr lang="en-US" sz="5600" dirty="0" smtClean="0">
                <a:latin typeface="Grigolia" pitchFamily="2" charset="0"/>
              </a:rPr>
              <a:t> </a:t>
            </a:r>
            <a:r>
              <a:rPr lang="en-US" sz="5600" dirty="0" err="1" smtClean="0">
                <a:latin typeface="Grigolia" pitchFamily="2" charset="0"/>
              </a:rPr>
              <a:t>ვირუსის</a:t>
            </a:r>
            <a:r>
              <a:rPr lang="en-US" sz="5600" dirty="0" smtClean="0">
                <a:latin typeface="Grigolia" pitchFamily="2" charset="0"/>
              </a:rPr>
              <a:t> </a:t>
            </a:r>
            <a:r>
              <a:rPr lang="en-US" sz="5600" dirty="0" err="1" smtClean="0">
                <a:latin typeface="Grigolia" pitchFamily="2" charset="0"/>
              </a:rPr>
              <a:t>გამრავლება</a:t>
            </a:r>
            <a:r>
              <a:rPr lang="en-US" sz="5600" dirty="0" smtClean="0">
                <a:latin typeface="Grigolia" pitchFamily="2" charset="0"/>
              </a:rPr>
              <a:t> </a:t>
            </a:r>
            <a:r>
              <a:rPr lang="en-US" sz="5600" dirty="0" err="1" smtClean="0">
                <a:latin typeface="Grigolia" pitchFamily="2" charset="0"/>
              </a:rPr>
              <a:t>შეუქცევადია</a:t>
            </a:r>
            <a:r>
              <a:rPr lang="en-US" sz="5600" dirty="0" smtClean="0">
                <a:latin typeface="Grigolia" pitchFamily="2" charset="0"/>
              </a:rPr>
              <a:t>, </a:t>
            </a:r>
            <a:r>
              <a:rPr lang="en-US" sz="5600" dirty="0" err="1" smtClean="0">
                <a:latin typeface="Grigolia" pitchFamily="2" charset="0"/>
              </a:rPr>
              <a:t>ამ</a:t>
            </a:r>
            <a:r>
              <a:rPr lang="en-US" sz="5600" dirty="0" smtClean="0">
                <a:latin typeface="Grigolia" pitchFamily="2" charset="0"/>
              </a:rPr>
              <a:t> </a:t>
            </a:r>
            <a:r>
              <a:rPr lang="en-US" sz="5600" dirty="0" err="1" smtClean="0">
                <a:latin typeface="Grigolia" pitchFamily="2" charset="0"/>
              </a:rPr>
              <a:t>ეტაპზე</a:t>
            </a:r>
            <a:r>
              <a:rPr lang="en-US" sz="5600" dirty="0" smtClean="0">
                <a:latin typeface="Grigolia" pitchFamily="2" charset="0"/>
              </a:rPr>
              <a:t> </a:t>
            </a:r>
            <a:r>
              <a:rPr lang="en-US" sz="5600" dirty="0" err="1" smtClean="0">
                <a:latin typeface="Grigolia" pitchFamily="2" charset="0"/>
              </a:rPr>
              <a:t>მკურნალობა</a:t>
            </a:r>
            <a:r>
              <a:rPr lang="en-US" sz="5600" dirty="0" smtClean="0">
                <a:latin typeface="Grigolia" pitchFamily="2" charset="0"/>
              </a:rPr>
              <a:t> </a:t>
            </a:r>
            <a:r>
              <a:rPr lang="en-US" sz="5600" dirty="0" err="1" smtClean="0">
                <a:latin typeface="Grigolia" pitchFamily="2" charset="0"/>
              </a:rPr>
              <a:t>შეუძლებელია</a:t>
            </a:r>
            <a:r>
              <a:rPr lang="en-US" sz="5600" dirty="0" smtClean="0">
                <a:latin typeface="Grigolia" pitchFamily="2" charset="0"/>
              </a:rPr>
              <a:t>. </a:t>
            </a:r>
            <a:r>
              <a:rPr lang="en-US" sz="5600" dirty="0" err="1" smtClean="0">
                <a:latin typeface="Grigolia" pitchFamily="2" charset="0"/>
              </a:rPr>
              <a:t>ცოფის</a:t>
            </a:r>
            <a:r>
              <a:rPr lang="en-US" sz="5600" dirty="0" smtClean="0">
                <a:latin typeface="Grigolia" pitchFamily="2" charset="0"/>
              </a:rPr>
              <a:t> </a:t>
            </a:r>
            <a:r>
              <a:rPr lang="en-US" sz="5600" dirty="0" err="1" smtClean="0">
                <a:latin typeface="Grigolia" pitchFamily="2" charset="0"/>
              </a:rPr>
              <a:t>საინკუბაციო</a:t>
            </a:r>
            <a:r>
              <a:rPr lang="en-US" sz="5600" dirty="0" smtClean="0">
                <a:latin typeface="Grigolia" pitchFamily="2" charset="0"/>
              </a:rPr>
              <a:t> </a:t>
            </a:r>
            <a:r>
              <a:rPr lang="en-US" sz="5600" dirty="0" err="1" smtClean="0">
                <a:latin typeface="Grigolia" pitchFamily="2" charset="0"/>
              </a:rPr>
              <a:t>პერიოდი</a:t>
            </a:r>
            <a:r>
              <a:rPr lang="en-US" sz="5600" dirty="0" smtClean="0">
                <a:latin typeface="Grigolia" pitchFamily="2" charset="0"/>
              </a:rPr>
              <a:t> 10 </a:t>
            </a:r>
            <a:r>
              <a:rPr lang="en-US" sz="5600" dirty="0" err="1" smtClean="0">
                <a:latin typeface="Grigolia" pitchFamily="2" charset="0"/>
              </a:rPr>
              <a:t>დღიდან</a:t>
            </a:r>
            <a:r>
              <a:rPr lang="en-US" sz="5600" dirty="0" smtClean="0">
                <a:latin typeface="Grigolia" pitchFamily="2" charset="0"/>
              </a:rPr>
              <a:t> 1 </a:t>
            </a:r>
            <a:r>
              <a:rPr lang="en-US" sz="5600" dirty="0" err="1" smtClean="0">
                <a:latin typeface="Grigolia" pitchFamily="2" charset="0"/>
              </a:rPr>
              <a:t>წლამდე</a:t>
            </a:r>
            <a:r>
              <a:rPr lang="en-US" sz="5600" dirty="0" smtClean="0">
                <a:latin typeface="Grigolia" pitchFamily="2" charset="0"/>
              </a:rPr>
              <a:t> </a:t>
            </a:r>
            <a:r>
              <a:rPr lang="en-US" sz="5600" dirty="0" err="1" smtClean="0">
                <a:latin typeface="Grigolia" pitchFamily="2" charset="0"/>
              </a:rPr>
              <a:t>გრძელდება</a:t>
            </a:r>
            <a:r>
              <a:rPr lang="en-US" sz="5600" dirty="0" smtClean="0">
                <a:latin typeface="Grigolia" pitchFamily="2" charset="0"/>
              </a:rPr>
              <a:t>, </a:t>
            </a:r>
            <a:r>
              <a:rPr lang="en-US" sz="5600" dirty="0" err="1" smtClean="0">
                <a:latin typeface="Grigolia" pitchFamily="2" charset="0"/>
              </a:rPr>
              <a:t>უმეტესად</a:t>
            </a:r>
            <a:r>
              <a:rPr lang="en-US" sz="5600" dirty="0" smtClean="0">
                <a:latin typeface="Grigolia" pitchFamily="2" charset="0"/>
              </a:rPr>
              <a:t> </a:t>
            </a:r>
            <a:r>
              <a:rPr lang="en-US" sz="5600" dirty="0" err="1" smtClean="0">
                <a:latin typeface="Grigolia" pitchFamily="2" charset="0"/>
              </a:rPr>
              <a:t>კი</a:t>
            </a:r>
            <a:r>
              <a:rPr lang="en-US" sz="5600" dirty="0" smtClean="0">
                <a:latin typeface="Grigolia" pitchFamily="2" charset="0"/>
              </a:rPr>
              <a:t> 30-90 </a:t>
            </a:r>
            <a:r>
              <a:rPr lang="en-US" sz="5600" dirty="0" err="1" smtClean="0">
                <a:latin typeface="Grigolia" pitchFamily="2" charset="0"/>
              </a:rPr>
              <a:t>დღეს</a:t>
            </a:r>
            <a:r>
              <a:rPr lang="en-US" sz="5600" dirty="0" smtClean="0">
                <a:latin typeface="Grigolia" pitchFamily="2" charset="0"/>
              </a:rPr>
              <a:t> </a:t>
            </a:r>
            <a:r>
              <a:rPr lang="en-US" sz="5600" dirty="0" err="1" smtClean="0">
                <a:latin typeface="Grigolia" pitchFamily="2" charset="0"/>
              </a:rPr>
              <a:t>შეადგენს</a:t>
            </a:r>
            <a:r>
              <a:rPr lang="en-US" sz="5600" dirty="0" smtClean="0">
                <a:latin typeface="Grigolia" pitchFamily="2" charset="0"/>
              </a:rPr>
              <a:t>. </a:t>
            </a:r>
            <a:r>
              <a:rPr lang="en-US" sz="5600" dirty="0" err="1" smtClean="0">
                <a:latin typeface="Grigolia" pitchFamily="2" charset="0"/>
              </a:rPr>
              <a:t>მისი</a:t>
            </a:r>
            <a:r>
              <a:rPr lang="en-US" sz="5600" dirty="0" smtClean="0">
                <a:latin typeface="Grigolia" pitchFamily="2" charset="0"/>
              </a:rPr>
              <a:t> </a:t>
            </a:r>
            <a:r>
              <a:rPr lang="en-US" sz="5600" dirty="0" err="1" smtClean="0">
                <a:latin typeface="Grigolia" pitchFamily="2" charset="0"/>
              </a:rPr>
              <a:t>ხანგრძლივობა</a:t>
            </a:r>
            <a:r>
              <a:rPr lang="en-US" sz="5600" dirty="0" smtClean="0">
                <a:latin typeface="Grigolia" pitchFamily="2" charset="0"/>
              </a:rPr>
              <a:t> </a:t>
            </a:r>
            <a:r>
              <a:rPr lang="en-US" sz="5600" dirty="0" err="1" smtClean="0">
                <a:latin typeface="Grigolia" pitchFamily="2" charset="0"/>
              </a:rPr>
              <a:t>დამოკიდებულია</a:t>
            </a:r>
            <a:r>
              <a:rPr lang="en-US" sz="5600" dirty="0" smtClean="0">
                <a:latin typeface="Grigolia" pitchFamily="2" charset="0"/>
              </a:rPr>
              <a:t> </a:t>
            </a:r>
            <a:r>
              <a:rPr lang="en-US" sz="5600" dirty="0" err="1" smtClean="0">
                <a:latin typeface="Grigolia" pitchFamily="2" charset="0"/>
              </a:rPr>
              <a:t>კბენის</a:t>
            </a:r>
            <a:r>
              <a:rPr lang="en-US" sz="5600" dirty="0" smtClean="0">
                <a:latin typeface="Grigolia" pitchFamily="2" charset="0"/>
              </a:rPr>
              <a:t> </a:t>
            </a:r>
            <a:r>
              <a:rPr lang="en-US" sz="5600" dirty="0" err="1" smtClean="0">
                <a:latin typeface="Grigolia" pitchFamily="2" charset="0"/>
              </a:rPr>
              <a:t>ადგილსა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ჭრილობის</a:t>
            </a:r>
            <a:r>
              <a:rPr lang="en-US" sz="5600" dirty="0" smtClean="0">
                <a:latin typeface="Grigolia" pitchFamily="2" charset="0"/>
              </a:rPr>
              <a:t> </a:t>
            </a:r>
            <a:r>
              <a:rPr lang="en-US" sz="5600" dirty="0" err="1" smtClean="0">
                <a:latin typeface="Grigolia" pitchFamily="2" charset="0"/>
              </a:rPr>
              <a:t>სიღრმეზე</a:t>
            </a:r>
            <a:r>
              <a:rPr lang="en-US" sz="5600" dirty="0" smtClean="0">
                <a:latin typeface="Grigolia" pitchFamily="2" charset="0"/>
              </a:rPr>
              <a:t>, </a:t>
            </a:r>
            <a:r>
              <a:rPr lang="en-US" sz="5600" dirty="0" err="1" smtClean="0">
                <a:latin typeface="Grigolia" pitchFamily="2" charset="0"/>
              </a:rPr>
              <a:t>დაკბენილის</a:t>
            </a:r>
            <a:r>
              <a:rPr lang="en-US" sz="5600" dirty="0" smtClean="0">
                <a:latin typeface="Grigolia" pitchFamily="2" charset="0"/>
              </a:rPr>
              <a:t> </a:t>
            </a:r>
            <a:r>
              <a:rPr lang="en-US" sz="5600" dirty="0" err="1" smtClean="0">
                <a:latin typeface="Grigolia" pitchFamily="2" charset="0"/>
              </a:rPr>
              <a:t>ასაკზე</a:t>
            </a:r>
            <a:r>
              <a:rPr lang="en-US" sz="5600" dirty="0" smtClean="0">
                <a:latin typeface="Grigolia" pitchFamily="2" charset="0"/>
              </a:rPr>
              <a:t>, </a:t>
            </a:r>
            <a:r>
              <a:rPr lang="en-US" sz="5600" dirty="0" err="1" smtClean="0">
                <a:latin typeface="Grigolia" pitchFamily="2" charset="0"/>
              </a:rPr>
              <a:t>ცოფის</a:t>
            </a:r>
            <a:r>
              <a:rPr lang="en-US" sz="5600" dirty="0" smtClean="0">
                <a:latin typeface="Grigolia" pitchFamily="2" charset="0"/>
              </a:rPr>
              <a:t> </a:t>
            </a:r>
            <a:r>
              <a:rPr lang="en-US" sz="5600" dirty="0" err="1" smtClean="0">
                <a:latin typeface="Grigolia" pitchFamily="2" charset="0"/>
              </a:rPr>
              <a:t>საწინააღმდეგო</a:t>
            </a:r>
            <a:r>
              <a:rPr lang="en-US" sz="5600" dirty="0" smtClean="0">
                <a:latin typeface="Grigolia" pitchFamily="2" charset="0"/>
              </a:rPr>
              <a:t> </a:t>
            </a:r>
            <a:r>
              <a:rPr lang="en-US" sz="5600" dirty="0" err="1" smtClean="0">
                <a:latin typeface="Grigolia" pitchFamily="2" charset="0"/>
              </a:rPr>
              <a:t>შრატის</a:t>
            </a:r>
            <a:r>
              <a:rPr lang="en-US" sz="5600" dirty="0" smtClean="0">
                <a:latin typeface="Grigolia" pitchFamily="2" charset="0"/>
              </a:rPr>
              <a:t> </a:t>
            </a:r>
            <a:r>
              <a:rPr lang="en-US" sz="5600" dirty="0" err="1" smtClean="0">
                <a:latin typeface="Grigolia" pitchFamily="2" charset="0"/>
              </a:rPr>
              <a:t>მიღების</a:t>
            </a:r>
            <a:r>
              <a:rPr lang="en-US" sz="5600" dirty="0" smtClean="0">
                <a:latin typeface="Grigolia" pitchFamily="2" charset="0"/>
              </a:rPr>
              <a:t> </a:t>
            </a:r>
            <a:r>
              <a:rPr lang="en-US" sz="5600" dirty="0" err="1" smtClean="0">
                <a:latin typeface="Grigolia" pitchFamily="2" charset="0"/>
              </a:rPr>
              <a:t>ვადაზე</a:t>
            </a:r>
            <a:r>
              <a:rPr lang="en-US" sz="5600" dirty="0" smtClean="0">
                <a:latin typeface="Grigolia" pitchFamily="2" charset="0"/>
              </a:rPr>
              <a:t>. </a:t>
            </a:r>
            <a:r>
              <a:rPr lang="en-US" sz="5600" dirty="0" err="1" smtClean="0">
                <a:latin typeface="Grigolia" pitchFamily="2" charset="0"/>
              </a:rPr>
              <a:t>თავის</a:t>
            </a:r>
            <a:r>
              <a:rPr lang="en-US" sz="5600" dirty="0" smtClean="0">
                <a:latin typeface="Grigolia" pitchFamily="2" charset="0"/>
              </a:rPr>
              <a:t> </a:t>
            </a:r>
            <a:r>
              <a:rPr lang="en-US" sz="5600" dirty="0" err="1" smtClean="0">
                <a:latin typeface="Grigolia" pitchFamily="2" charset="0"/>
              </a:rPr>
              <a:t>არეში</a:t>
            </a:r>
            <a:r>
              <a:rPr lang="en-US" sz="5600" dirty="0" smtClean="0">
                <a:latin typeface="Grigolia" pitchFamily="2" charset="0"/>
              </a:rPr>
              <a:t> </a:t>
            </a:r>
            <a:r>
              <a:rPr lang="en-US" sz="5600" dirty="0" err="1" smtClean="0">
                <a:latin typeface="Grigolia" pitchFamily="2" charset="0"/>
              </a:rPr>
              <a:t>კბენისას</a:t>
            </a:r>
            <a:r>
              <a:rPr lang="en-US" sz="5600" dirty="0" smtClean="0">
                <a:latin typeface="Grigolia" pitchFamily="2" charset="0"/>
              </a:rPr>
              <a:t> </a:t>
            </a:r>
            <a:r>
              <a:rPr lang="en-US" sz="5600" dirty="0" err="1" smtClean="0">
                <a:latin typeface="Grigolia" pitchFamily="2" charset="0"/>
              </a:rPr>
              <a:t>საინკუბაციო</a:t>
            </a:r>
            <a:r>
              <a:rPr lang="en-US" sz="5600" dirty="0" smtClean="0">
                <a:latin typeface="Grigolia" pitchFamily="2" charset="0"/>
              </a:rPr>
              <a:t> </a:t>
            </a:r>
            <a:r>
              <a:rPr lang="en-US" sz="5600" dirty="0" err="1" smtClean="0">
                <a:latin typeface="Grigolia" pitchFamily="2" charset="0"/>
              </a:rPr>
              <a:t>პერიოდი</a:t>
            </a:r>
            <a:r>
              <a:rPr lang="en-US" sz="5600" dirty="0" smtClean="0">
                <a:latin typeface="Grigolia" pitchFamily="2" charset="0"/>
              </a:rPr>
              <a:t> </a:t>
            </a:r>
            <a:r>
              <a:rPr lang="en-US" sz="5600" dirty="0" err="1" smtClean="0">
                <a:latin typeface="Grigolia" pitchFamily="2" charset="0"/>
              </a:rPr>
              <a:t>შედარებით</a:t>
            </a:r>
            <a:r>
              <a:rPr lang="en-US" sz="5600" dirty="0" smtClean="0">
                <a:latin typeface="Grigolia" pitchFamily="2" charset="0"/>
              </a:rPr>
              <a:t> </a:t>
            </a:r>
            <a:r>
              <a:rPr lang="en-US" sz="5600" dirty="0" err="1" smtClean="0">
                <a:latin typeface="Grigolia" pitchFamily="2" charset="0"/>
              </a:rPr>
              <a:t>ხანმოკლეა</a:t>
            </a:r>
            <a:r>
              <a:rPr lang="en-US" sz="5600" dirty="0" smtClean="0">
                <a:latin typeface="Grigolia" pitchFamily="2" charset="0"/>
              </a:rPr>
              <a:t>. </a:t>
            </a:r>
            <a:r>
              <a:rPr lang="en-US" sz="5600" dirty="0" err="1" smtClean="0">
                <a:latin typeface="Grigolia" pitchFamily="2" charset="0"/>
              </a:rPr>
              <a:t>დაავადებას</a:t>
            </a:r>
            <a:r>
              <a:rPr lang="en-US" sz="5600" dirty="0" smtClean="0">
                <a:latin typeface="Grigolia" pitchFamily="2" charset="0"/>
              </a:rPr>
              <a:t> </a:t>
            </a:r>
            <a:r>
              <a:rPr lang="en-US" sz="5600" dirty="0" err="1" smtClean="0">
                <a:latin typeface="Grigolia" pitchFamily="2" charset="0"/>
              </a:rPr>
              <a:t>წინ</a:t>
            </a:r>
            <a:r>
              <a:rPr lang="en-US" sz="5600" dirty="0" smtClean="0">
                <a:latin typeface="Grigolia" pitchFamily="2" charset="0"/>
              </a:rPr>
              <a:t> </a:t>
            </a:r>
            <a:r>
              <a:rPr lang="en-US" sz="5600" dirty="0" err="1" smtClean="0">
                <a:latin typeface="Grigolia" pitchFamily="2" charset="0"/>
              </a:rPr>
              <a:t>უძღვის</a:t>
            </a:r>
            <a:r>
              <a:rPr lang="en-US" sz="5600" dirty="0" smtClean="0">
                <a:latin typeface="Grigolia" pitchFamily="2" charset="0"/>
              </a:rPr>
              <a:t> </a:t>
            </a:r>
            <a:r>
              <a:rPr lang="en-US" sz="5600" dirty="0" err="1" smtClean="0">
                <a:latin typeface="Grigolia" pitchFamily="2" charset="0"/>
              </a:rPr>
              <a:t>შემდეგი</a:t>
            </a:r>
            <a:r>
              <a:rPr lang="en-US" sz="5600" dirty="0" smtClean="0">
                <a:latin typeface="Grigolia" pitchFamily="2" charset="0"/>
              </a:rPr>
              <a:t> </a:t>
            </a:r>
            <a:r>
              <a:rPr lang="en-US" sz="5600" dirty="0" err="1" smtClean="0">
                <a:latin typeface="Grigolia" pitchFamily="2" charset="0"/>
              </a:rPr>
              <a:t>სიმპტომები</a:t>
            </a:r>
            <a:r>
              <a:rPr lang="en-US" sz="5600" dirty="0" smtClean="0">
                <a:latin typeface="Grigolia" pitchFamily="2" charset="0"/>
              </a:rPr>
              <a:t>: </a:t>
            </a:r>
            <a:r>
              <a:rPr lang="en-US" sz="5600" dirty="0" err="1" smtClean="0">
                <a:latin typeface="Grigolia" pitchFamily="2" charset="0"/>
              </a:rPr>
              <a:t>ნაკბენი</a:t>
            </a:r>
            <a:r>
              <a:rPr lang="en-US" sz="5600" dirty="0" smtClean="0">
                <a:latin typeface="Grigolia" pitchFamily="2" charset="0"/>
              </a:rPr>
              <a:t> </a:t>
            </a:r>
            <a:r>
              <a:rPr lang="en-US" sz="5600" dirty="0" err="1" smtClean="0">
                <a:latin typeface="Grigolia" pitchFamily="2" charset="0"/>
              </a:rPr>
              <a:t>წითლდება</a:t>
            </a:r>
            <a:r>
              <a:rPr lang="en-US" sz="5600" dirty="0" smtClean="0">
                <a:latin typeface="Grigolia" pitchFamily="2" charset="0"/>
              </a:rPr>
              <a:t>, </a:t>
            </a:r>
            <a:r>
              <a:rPr lang="en-US" sz="5600" dirty="0" err="1" smtClean="0">
                <a:latin typeface="Grigolia" pitchFamily="2" charset="0"/>
              </a:rPr>
              <a:t>კანი</a:t>
            </a:r>
            <a:r>
              <a:rPr lang="en-US" sz="5600" dirty="0" smtClean="0">
                <a:latin typeface="Grigolia" pitchFamily="2" charset="0"/>
              </a:rPr>
              <a:t> </a:t>
            </a:r>
            <a:r>
              <a:rPr lang="en-US" sz="5600" dirty="0" err="1" smtClean="0">
                <a:latin typeface="Grigolia" pitchFamily="2" charset="0"/>
              </a:rPr>
              <a:t>შუპდება</a:t>
            </a:r>
            <a:r>
              <a:rPr lang="en-US" sz="5600" dirty="0" smtClean="0">
                <a:latin typeface="Grigolia" pitchFamily="2" charset="0"/>
              </a:rPr>
              <a:t>, </a:t>
            </a:r>
            <a:r>
              <a:rPr lang="en-US" sz="5600" dirty="0" err="1" smtClean="0">
                <a:latin typeface="Grigolia" pitchFamily="2" charset="0"/>
              </a:rPr>
              <a:t>თავს</a:t>
            </a:r>
            <a:r>
              <a:rPr lang="en-US" sz="5600" dirty="0" smtClean="0">
                <a:latin typeface="Grigolia" pitchFamily="2" charset="0"/>
              </a:rPr>
              <a:t> </a:t>
            </a:r>
            <a:r>
              <a:rPr lang="en-US" sz="5600" dirty="0" err="1" smtClean="0">
                <a:latin typeface="Grigolia" pitchFamily="2" charset="0"/>
              </a:rPr>
              <a:t>იჩენს</a:t>
            </a:r>
            <a:r>
              <a:rPr lang="en-US" sz="5600" dirty="0" smtClean="0">
                <a:latin typeface="Grigolia" pitchFamily="2" charset="0"/>
              </a:rPr>
              <a:t> </a:t>
            </a:r>
            <a:r>
              <a:rPr lang="en-US" sz="5600" dirty="0" err="1" smtClean="0">
                <a:latin typeface="Grigolia" pitchFamily="2" charset="0"/>
              </a:rPr>
              <a:t>წვისა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ქავილის</a:t>
            </a:r>
            <a:r>
              <a:rPr lang="en-US" sz="5600" dirty="0" smtClean="0">
                <a:latin typeface="Grigolia" pitchFamily="2" charset="0"/>
              </a:rPr>
              <a:t> </a:t>
            </a:r>
            <a:r>
              <a:rPr lang="en-US" sz="5600" dirty="0" err="1" smtClean="0">
                <a:latin typeface="Grigolia" pitchFamily="2" charset="0"/>
              </a:rPr>
              <a:t>შეგრძნება</a:t>
            </a:r>
            <a:r>
              <a:rPr lang="en-US" sz="5600" dirty="0" smtClean="0">
                <a:latin typeface="Grigolia" pitchFamily="2" charset="0"/>
              </a:rPr>
              <a:t>. </a:t>
            </a:r>
            <a:r>
              <a:rPr lang="en-US" sz="5600" dirty="0" err="1" smtClean="0">
                <a:latin typeface="Grigolia" pitchFamily="2" charset="0"/>
              </a:rPr>
              <a:t>სხეულის</a:t>
            </a:r>
            <a:r>
              <a:rPr lang="en-US" sz="5600" dirty="0" smtClean="0">
                <a:latin typeface="Grigolia" pitchFamily="2" charset="0"/>
              </a:rPr>
              <a:t> </a:t>
            </a:r>
            <a:r>
              <a:rPr lang="en-US" sz="5600" dirty="0" err="1" smtClean="0">
                <a:latin typeface="Grigolia" pitchFamily="2" charset="0"/>
              </a:rPr>
              <a:t>ტემპერატურა</a:t>
            </a:r>
            <a:r>
              <a:rPr lang="en-US" sz="5600" dirty="0" smtClean="0">
                <a:latin typeface="Grigolia" pitchFamily="2" charset="0"/>
              </a:rPr>
              <a:t> 37,5-380ჩ-მდე </a:t>
            </a:r>
            <a:r>
              <a:rPr lang="en-US" sz="5600" dirty="0" err="1" smtClean="0">
                <a:latin typeface="Grigolia" pitchFamily="2" charset="0"/>
              </a:rPr>
              <a:t>იმატებს</a:t>
            </a:r>
            <a:r>
              <a:rPr lang="en-US" sz="5600" dirty="0" smtClean="0">
                <a:latin typeface="Grigolia" pitchFamily="2" charset="0"/>
              </a:rPr>
              <a:t>. </a:t>
            </a:r>
            <a:r>
              <a:rPr lang="en-US" sz="5600" dirty="0" err="1" smtClean="0">
                <a:latin typeface="Grigolia" pitchFamily="2" charset="0"/>
              </a:rPr>
              <a:t>ადამიანს</a:t>
            </a:r>
            <a:r>
              <a:rPr lang="en-US" sz="5600" dirty="0" smtClean="0">
                <a:latin typeface="Grigolia" pitchFamily="2" charset="0"/>
              </a:rPr>
              <a:t> </a:t>
            </a:r>
            <a:r>
              <a:rPr lang="en-US" sz="5600" dirty="0" err="1" smtClean="0">
                <a:latin typeface="Grigolia" pitchFamily="2" charset="0"/>
              </a:rPr>
              <a:t>ეუფლება</a:t>
            </a:r>
            <a:r>
              <a:rPr lang="en-US" sz="5600" dirty="0" smtClean="0">
                <a:latin typeface="Grigolia" pitchFamily="2" charset="0"/>
              </a:rPr>
              <a:t> </a:t>
            </a:r>
            <a:r>
              <a:rPr lang="en-US" sz="5600" dirty="0" err="1" smtClean="0">
                <a:latin typeface="Grigolia" pitchFamily="2" charset="0"/>
              </a:rPr>
              <a:t>გაღიზიანება</a:t>
            </a:r>
            <a:r>
              <a:rPr lang="en-US" sz="5600" dirty="0" smtClean="0">
                <a:latin typeface="Grigolia" pitchFamily="2" charset="0"/>
              </a:rPr>
              <a:t>, </a:t>
            </a:r>
            <a:r>
              <a:rPr lang="en-US" sz="5600" dirty="0" err="1" smtClean="0">
                <a:latin typeface="Grigolia" pitchFamily="2" charset="0"/>
              </a:rPr>
              <a:t>აუხსნელი</a:t>
            </a:r>
            <a:r>
              <a:rPr lang="en-US" sz="5600" dirty="0" smtClean="0">
                <a:latin typeface="Grigolia" pitchFamily="2" charset="0"/>
              </a:rPr>
              <a:t> </a:t>
            </a:r>
            <a:r>
              <a:rPr lang="en-US" sz="5600" dirty="0" err="1" smtClean="0">
                <a:latin typeface="Grigolia" pitchFamily="2" charset="0"/>
              </a:rPr>
              <a:t>შიში</a:t>
            </a:r>
            <a:r>
              <a:rPr lang="en-US" sz="5600" dirty="0" smtClean="0">
                <a:latin typeface="Grigolia" pitchFamily="2" charset="0"/>
              </a:rPr>
              <a:t>, </a:t>
            </a:r>
            <a:r>
              <a:rPr lang="en-US" sz="5600" dirty="0" err="1" smtClean="0">
                <a:latin typeface="Grigolia" pitchFamily="2" charset="0"/>
              </a:rPr>
              <a:t>უძილობა</a:t>
            </a:r>
            <a:r>
              <a:rPr lang="en-US" sz="5600" dirty="0" smtClean="0">
                <a:latin typeface="Grigolia" pitchFamily="2" charset="0"/>
              </a:rPr>
              <a:t>, </a:t>
            </a:r>
            <a:r>
              <a:rPr lang="en-US" sz="5600" dirty="0" err="1" smtClean="0">
                <a:latin typeface="Grigolia" pitchFamily="2" charset="0"/>
              </a:rPr>
              <a:t>უგუნებობა</a:t>
            </a:r>
            <a:r>
              <a:rPr lang="en-US" sz="5600" dirty="0" smtClean="0">
                <a:latin typeface="Grigolia" pitchFamily="2" charset="0"/>
              </a:rPr>
              <a:t>, </a:t>
            </a:r>
            <a:r>
              <a:rPr lang="en-US" sz="5600" dirty="0" err="1" smtClean="0">
                <a:latin typeface="Grigolia" pitchFamily="2" charset="0"/>
              </a:rPr>
              <a:t>უმადობა</a:t>
            </a:r>
            <a:r>
              <a:rPr lang="en-US" sz="5600" dirty="0" smtClean="0">
                <a:latin typeface="Grigolia" pitchFamily="2" charset="0"/>
              </a:rPr>
              <a:t>, </a:t>
            </a:r>
            <a:r>
              <a:rPr lang="en-US" sz="5600" dirty="0" err="1" smtClean="0">
                <a:latin typeface="Grigolia" pitchFamily="2" charset="0"/>
              </a:rPr>
              <a:t>უჩივის</a:t>
            </a:r>
            <a:r>
              <a:rPr lang="en-US" sz="5600" dirty="0" smtClean="0">
                <a:latin typeface="Grigolia" pitchFamily="2" charset="0"/>
              </a:rPr>
              <a:t> </a:t>
            </a:r>
            <a:r>
              <a:rPr lang="en-US" sz="5600" dirty="0" err="1" smtClean="0">
                <a:latin typeface="Grigolia" pitchFamily="2" charset="0"/>
              </a:rPr>
              <a:t>თავის</a:t>
            </a:r>
            <a:r>
              <a:rPr lang="en-US" sz="5600" dirty="0" smtClean="0">
                <a:latin typeface="Grigolia" pitchFamily="2" charset="0"/>
              </a:rPr>
              <a:t> </a:t>
            </a:r>
            <a:r>
              <a:rPr lang="en-US" sz="5600" dirty="0" err="1" smtClean="0">
                <a:latin typeface="Grigolia" pitchFamily="2" charset="0"/>
              </a:rPr>
              <a:t>ტკივილს</a:t>
            </a:r>
            <a:r>
              <a:rPr lang="en-US" sz="5600" dirty="0" smtClean="0">
                <a:latin typeface="Grigolia" pitchFamily="2" charset="0"/>
              </a:rPr>
              <a:t>, </a:t>
            </a:r>
            <a:r>
              <a:rPr lang="en-US" sz="5600" dirty="0" err="1" smtClean="0">
                <a:latin typeface="Grigolia" pitchFamily="2" charset="0"/>
              </a:rPr>
              <a:t>უჭირს</a:t>
            </a:r>
            <a:r>
              <a:rPr lang="en-US" sz="5600" dirty="0" smtClean="0">
                <a:latin typeface="Grigolia" pitchFamily="2" charset="0"/>
              </a:rPr>
              <a:t> </a:t>
            </a:r>
            <a:r>
              <a:rPr lang="en-US" sz="5600" dirty="0" err="1" smtClean="0">
                <a:latin typeface="Grigolia" pitchFamily="2" charset="0"/>
              </a:rPr>
              <a:t>ყლაპვა</a:t>
            </a:r>
            <a:r>
              <a:rPr lang="en-US" sz="5600" dirty="0" smtClean="0">
                <a:latin typeface="Grigolia" pitchFamily="2" charset="0"/>
              </a:rPr>
              <a:t>, </a:t>
            </a:r>
            <a:r>
              <a:rPr lang="en-US" sz="5600" dirty="0" err="1" smtClean="0">
                <a:latin typeface="Grigolia" pitchFamily="2" charset="0"/>
              </a:rPr>
              <a:t>სუნთქვა</a:t>
            </a:r>
            <a:r>
              <a:rPr lang="en-US" sz="5600" dirty="0" smtClean="0">
                <a:latin typeface="Grigolia" pitchFamily="2" charset="0"/>
              </a:rPr>
              <a:t>. </a:t>
            </a:r>
            <a:r>
              <a:rPr lang="en-US" sz="5600" dirty="0" err="1" smtClean="0">
                <a:latin typeface="Grigolia" pitchFamily="2" charset="0"/>
              </a:rPr>
              <a:t>ეს</a:t>
            </a:r>
            <a:r>
              <a:rPr lang="en-US" sz="5600" dirty="0" smtClean="0">
                <a:latin typeface="Grigolia" pitchFamily="2" charset="0"/>
              </a:rPr>
              <a:t> </a:t>
            </a:r>
            <a:r>
              <a:rPr lang="en-US" sz="5600" dirty="0" err="1" smtClean="0">
                <a:latin typeface="Grigolia" pitchFamily="2" charset="0"/>
              </a:rPr>
              <a:t>პერიოდი</a:t>
            </a:r>
            <a:r>
              <a:rPr lang="en-US" sz="5600" dirty="0" smtClean="0">
                <a:latin typeface="Grigolia" pitchFamily="2" charset="0"/>
              </a:rPr>
              <a:t> 1-დან 3 </a:t>
            </a:r>
            <a:r>
              <a:rPr lang="en-US" sz="5600" dirty="0" err="1" smtClean="0">
                <a:latin typeface="Grigolia" pitchFamily="2" charset="0"/>
              </a:rPr>
              <a:t>დღემდე</a:t>
            </a:r>
            <a:r>
              <a:rPr lang="en-US" sz="5600" dirty="0" smtClean="0">
                <a:latin typeface="Grigolia" pitchFamily="2" charset="0"/>
              </a:rPr>
              <a:t> </a:t>
            </a:r>
            <a:r>
              <a:rPr lang="en-US" sz="5600" dirty="0" err="1" smtClean="0">
                <a:latin typeface="Grigolia" pitchFamily="2" charset="0"/>
              </a:rPr>
              <a:t>გასტანს</a:t>
            </a:r>
            <a:r>
              <a:rPr lang="en-US" sz="5600" dirty="0" smtClean="0">
                <a:latin typeface="Grigolia" pitchFamily="2" charset="0"/>
              </a:rPr>
              <a:t>. </a:t>
            </a:r>
            <a:r>
              <a:rPr lang="en-US" sz="5600" dirty="0" err="1" smtClean="0">
                <a:latin typeface="Grigolia" pitchFamily="2" charset="0"/>
              </a:rPr>
              <a:t>შემდეგ</a:t>
            </a:r>
            <a:r>
              <a:rPr lang="en-US" sz="5600" dirty="0" smtClean="0">
                <a:latin typeface="Grigolia" pitchFamily="2" charset="0"/>
              </a:rPr>
              <a:t> </a:t>
            </a:r>
            <a:r>
              <a:rPr lang="en-US" sz="5600" dirty="0" err="1" smtClean="0">
                <a:latin typeface="Grigolia" pitchFamily="2" charset="0"/>
              </a:rPr>
              <a:t>დგება</a:t>
            </a:r>
            <a:r>
              <a:rPr lang="en-US" sz="5600" dirty="0" smtClean="0">
                <a:latin typeface="Grigolia" pitchFamily="2" charset="0"/>
              </a:rPr>
              <a:t> </a:t>
            </a:r>
            <a:r>
              <a:rPr lang="en-US" sz="5600" dirty="0" err="1" smtClean="0">
                <a:latin typeface="Grigolia" pitchFamily="2" charset="0"/>
              </a:rPr>
              <a:t>მკვეთრი</a:t>
            </a:r>
            <a:r>
              <a:rPr lang="en-US" sz="5600" dirty="0" smtClean="0">
                <a:latin typeface="Grigolia" pitchFamily="2" charset="0"/>
              </a:rPr>
              <a:t> </a:t>
            </a:r>
            <a:r>
              <a:rPr lang="en-US" sz="5600" dirty="0" err="1" smtClean="0">
                <a:latin typeface="Grigolia" pitchFamily="2" charset="0"/>
              </a:rPr>
              <a:t>აგზნებადობის</a:t>
            </a:r>
            <a:r>
              <a:rPr lang="en-US" sz="5600" dirty="0" smtClean="0">
                <a:latin typeface="Grigolia" pitchFamily="2" charset="0"/>
              </a:rPr>
              <a:t> </a:t>
            </a:r>
            <a:r>
              <a:rPr lang="en-US" sz="5600" dirty="0" err="1" smtClean="0">
                <a:latin typeface="Grigolia" pitchFamily="2" charset="0"/>
              </a:rPr>
              <a:t>პერიოდი</a:t>
            </a:r>
            <a:r>
              <a:rPr lang="en-US" sz="5600" dirty="0" smtClean="0">
                <a:latin typeface="Grigolia" pitchFamily="2" charset="0"/>
              </a:rPr>
              <a:t>, </a:t>
            </a:r>
            <a:r>
              <a:rPr lang="en-US" sz="5600" dirty="0" err="1" smtClean="0">
                <a:latin typeface="Grigolia" pitchFamily="2" charset="0"/>
              </a:rPr>
              <a:t>რომლის</a:t>
            </a:r>
            <a:r>
              <a:rPr lang="en-US" sz="5600" dirty="0" smtClean="0">
                <a:latin typeface="Grigolia" pitchFamily="2" charset="0"/>
              </a:rPr>
              <a:t> </a:t>
            </a:r>
            <a:r>
              <a:rPr lang="en-US" sz="5600" dirty="0" err="1" smtClean="0">
                <a:latin typeface="Grigolia" pitchFamily="2" charset="0"/>
              </a:rPr>
              <a:t>ხანგრძლივობაც</a:t>
            </a:r>
            <a:r>
              <a:rPr lang="en-US" sz="5600" dirty="0" smtClean="0">
                <a:latin typeface="Grigolia" pitchFamily="2" charset="0"/>
              </a:rPr>
              <a:t> </a:t>
            </a:r>
            <a:r>
              <a:rPr lang="en-US" sz="5600" dirty="0" err="1" smtClean="0">
                <a:latin typeface="Grigolia" pitchFamily="2" charset="0"/>
              </a:rPr>
              <a:t>ასევე</a:t>
            </a:r>
            <a:r>
              <a:rPr lang="en-US" sz="5600" dirty="0" smtClean="0">
                <a:latin typeface="Grigolia" pitchFamily="2" charset="0"/>
              </a:rPr>
              <a:t> 1-3 </a:t>
            </a:r>
            <a:r>
              <a:rPr lang="en-US" sz="5600" dirty="0" err="1" smtClean="0">
                <a:latin typeface="Grigolia" pitchFamily="2" charset="0"/>
              </a:rPr>
              <a:t>დღეა</a:t>
            </a:r>
            <a:r>
              <a:rPr lang="en-US" sz="5600" dirty="0" smtClean="0">
                <a:latin typeface="Grigolia" pitchFamily="2" charset="0"/>
              </a:rPr>
              <a:t>. </a:t>
            </a:r>
            <a:r>
              <a:rPr lang="en-US" sz="5600" dirty="0" err="1" smtClean="0">
                <a:latin typeface="Grigolia" pitchFamily="2" charset="0"/>
              </a:rPr>
              <a:t>ამ</a:t>
            </a:r>
            <a:r>
              <a:rPr lang="en-US" sz="5600" dirty="0" smtClean="0">
                <a:latin typeface="Grigolia" pitchFamily="2" charset="0"/>
              </a:rPr>
              <a:t> </a:t>
            </a:r>
            <a:r>
              <a:rPr lang="en-US" sz="5600" dirty="0" err="1" smtClean="0">
                <a:latin typeface="Grigolia" pitchFamily="2" charset="0"/>
              </a:rPr>
              <a:t>პერიოდში</a:t>
            </a:r>
            <a:r>
              <a:rPr lang="en-US" sz="5600" dirty="0" smtClean="0">
                <a:latin typeface="Grigolia" pitchFamily="2" charset="0"/>
              </a:rPr>
              <a:t> </a:t>
            </a:r>
            <a:r>
              <a:rPr lang="en-US" sz="5600" dirty="0" err="1" smtClean="0">
                <a:latin typeface="Grigolia" pitchFamily="2" charset="0"/>
              </a:rPr>
              <a:t>თავს</a:t>
            </a:r>
            <a:r>
              <a:rPr lang="en-US" sz="5600" dirty="0" smtClean="0">
                <a:latin typeface="Grigolia" pitchFamily="2" charset="0"/>
              </a:rPr>
              <a:t> </a:t>
            </a:r>
            <a:r>
              <a:rPr lang="en-US" sz="5600" dirty="0" err="1" smtClean="0">
                <a:latin typeface="Grigolia" pitchFamily="2" charset="0"/>
              </a:rPr>
              <a:t>იჩენს</a:t>
            </a:r>
            <a:r>
              <a:rPr lang="en-US" sz="5600" dirty="0" smtClean="0">
                <a:latin typeface="Grigolia" pitchFamily="2" charset="0"/>
              </a:rPr>
              <a:t> </a:t>
            </a:r>
            <a:r>
              <a:rPr lang="en-US" sz="5600" dirty="0" err="1" smtClean="0">
                <a:latin typeface="Grigolia" pitchFamily="2" charset="0"/>
              </a:rPr>
              <a:t>წყლის</a:t>
            </a:r>
            <a:r>
              <a:rPr lang="en-US" sz="5600" dirty="0" smtClean="0">
                <a:latin typeface="Grigolia" pitchFamily="2" charset="0"/>
              </a:rPr>
              <a:t> </a:t>
            </a:r>
            <a:r>
              <a:rPr lang="en-US" sz="5600" dirty="0" err="1" smtClean="0">
                <a:latin typeface="Grigolia" pitchFamily="2" charset="0"/>
              </a:rPr>
              <a:t>შიში</a:t>
            </a:r>
            <a:r>
              <a:rPr lang="en-US" sz="5600" dirty="0" smtClean="0">
                <a:latin typeface="Grigolia" pitchFamily="2" charset="0"/>
              </a:rPr>
              <a:t> (</a:t>
            </a:r>
            <a:r>
              <a:rPr lang="en-US" sz="5600" dirty="0" err="1" smtClean="0">
                <a:latin typeface="Grigolia" pitchFamily="2" charset="0"/>
              </a:rPr>
              <a:t>ჰიდროფობია</a:t>
            </a:r>
            <a:r>
              <a:rPr lang="en-US" sz="5600" dirty="0" smtClean="0">
                <a:latin typeface="Grigolia" pitchFamily="2" charset="0"/>
              </a:rPr>
              <a:t>). </a:t>
            </a:r>
            <a:r>
              <a:rPr lang="en-US" sz="5600" dirty="0" err="1" smtClean="0">
                <a:latin typeface="Grigolia" pitchFamily="2" charset="0"/>
              </a:rPr>
              <a:t>დალევის</a:t>
            </a:r>
            <a:r>
              <a:rPr lang="en-US" sz="5600" dirty="0" smtClean="0">
                <a:latin typeface="Grigolia" pitchFamily="2" charset="0"/>
              </a:rPr>
              <a:t> </a:t>
            </a:r>
            <a:r>
              <a:rPr lang="en-US" sz="5600" dirty="0" err="1" smtClean="0">
                <a:latin typeface="Grigolia" pitchFamily="2" charset="0"/>
              </a:rPr>
              <a:t>მცდელობისას</a:t>
            </a:r>
            <a:r>
              <a:rPr lang="en-US" sz="5600" dirty="0" smtClean="0">
                <a:latin typeface="Grigolia" pitchFamily="2" charset="0"/>
              </a:rPr>
              <a:t> </a:t>
            </a:r>
            <a:r>
              <a:rPr lang="en-US" sz="5600" dirty="0" err="1" smtClean="0">
                <a:latin typeface="Grigolia" pitchFamily="2" charset="0"/>
              </a:rPr>
              <a:t>ვითარდება</a:t>
            </a:r>
            <a:r>
              <a:rPr lang="en-US" sz="5600" dirty="0" smtClean="0">
                <a:latin typeface="Grigolia" pitchFamily="2" charset="0"/>
              </a:rPr>
              <a:t> </a:t>
            </a:r>
            <a:r>
              <a:rPr lang="en-US" sz="5600" dirty="0" err="1" smtClean="0">
                <a:latin typeface="Grigolia" pitchFamily="2" charset="0"/>
              </a:rPr>
              <a:t>მტკივნეული</a:t>
            </a:r>
            <a:r>
              <a:rPr lang="en-US" sz="5600" dirty="0" smtClean="0">
                <a:latin typeface="Grigolia" pitchFamily="2" charset="0"/>
              </a:rPr>
              <a:t> </a:t>
            </a:r>
            <a:r>
              <a:rPr lang="en-US" sz="5600" dirty="0" err="1" smtClean="0">
                <a:latin typeface="Grigolia" pitchFamily="2" charset="0"/>
              </a:rPr>
              <a:t>სპაზმი</a:t>
            </a:r>
            <a:r>
              <a:rPr lang="en-US" sz="5600" dirty="0" smtClean="0">
                <a:latin typeface="Grigolia" pitchFamily="2" charset="0"/>
              </a:rPr>
              <a:t>, </a:t>
            </a:r>
            <a:r>
              <a:rPr lang="en-US" sz="5600" dirty="0" err="1" smtClean="0">
                <a:latin typeface="Grigolia" pitchFamily="2" charset="0"/>
              </a:rPr>
              <a:t>რის</a:t>
            </a:r>
            <a:r>
              <a:rPr lang="en-US" sz="5600" dirty="0" smtClean="0">
                <a:latin typeface="Grigolia" pitchFamily="2" charset="0"/>
              </a:rPr>
              <a:t> </a:t>
            </a:r>
            <a:r>
              <a:rPr lang="en-US" sz="5600" dirty="0" err="1" smtClean="0">
                <a:latin typeface="Grigolia" pitchFamily="2" charset="0"/>
              </a:rPr>
              <a:t>გამოც</a:t>
            </a:r>
            <a:r>
              <a:rPr lang="en-US" sz="5600" dirty="0" smtClean="0">
                <a:latin typeface="Grigolia" pitchFamily="2" charset="0"/>
              </a:rPr>
              <a:t> </a:t>
            </a:r>
            <a:r>
              <a:rPr lang="en-US" sz="5600" dirty="0" err="1" smtClean="0">
                <a:latin typeface="Grigolia" pitchFamily="2" charset="0"/>
              </a:rPr>
              <a:t>ავადმყოფი</a:t>
            </a:r>
            <a:r>
              <a:rPr lang="en-US" sz="5600" dirty="0" smtClean="0">
                <a:latin typeface="Grigolia" pitchFamily="2" charset="0"/>
              </a:rPr>
              <a:t> </a:t>
            </a:r>
            <a:r>
              <a:rPr lang="en-US" sz="5600" dirty="0" err="1" smtClean="0">
                <a:latin typeface="Grigolia" pitchFamily="2" charset="0"/>
              </a:rPr>
              <a:t>უარს</a:t>
            </a:r>
            <a:r>
              <a:rPr lang="en-US" sz="5600" dirty="0" smtClean="0">
                <a:latin typeface="Grigolia" pitchFamily="2" charset="0"/>
              </a:rPr>
              <a:t> </a:t>
            </a:r>
            <a:r>
              <a:rPr lang="en-US" sz="5600" dirty="0" err="1" smtClean="0">
                <a:latin typeface="Grigolia" pitchFamily="2" charset="0"/>
              </a:rPr>
              <a:t>ამბობს</a:t>
            </a:r>
            <a:r>
              <a:rPr lang="en-US" sz="5600" dirty="0" smtClean="0">
                <a:latin typeface="Grigolia" pitchFamily="2" charset="0"/>
              </a:rPr>
              <a:t> </a:t>
            </a:r>
            <a:r>
              <a:rPr lang="en-US" sz="5600" dirty="0" err="1" smtClean="0">
                <a:latin typeface="Grigolia" pitchFamily="2" charset="0"/>
              </a:rPr>
              <a:t>სმაზე</a:t>
            </a:r>
            <a:r>
              <a:rPr lang="en-US" sz="5600" dirty="0" smtClean="0">
                <a:latin typeface="Grigolia" pitchFamily="2" charset="0"/>
              </a:rPr>
              <a:t>, </a:t>
            </a:r>
            <a:r>
              <a:rPr lang="en-US" sz="5600" dirty="0" err="1" smtClean="0">
                <a:latin typeface="Grigolia" pitchFamily="2" charset="0"/>
              </a:rPr>
              <a:t>ხოლო</a:t>
            </a:r>
            <a:r>
              <a:rPr lang="en-US" sz="5600" dirty="0" smtClean="0">
                <a:latin typeface="Grigolia" pitchFamily="2" charset="0"/>
              </a:rPr>
              <a:t> </a:t>
            </a:r>
            <a:r>
              <a:rPr lang="en-US" sz="5600" dirty="0" err="1" smtClean="0">
                <a:latin typeface="Grigolia" pitchFamily="2" charset="0"/>
              </a:rPr>
              <a:t>შემდეგში</a:t>
            </a:r>
            <a:r>
              <a:rPr lang="en-US" sz="5600" dirty="0" smtClean="0">
                <a:latin typeface="Grigolia" pitchFamily="2" charset="0"/>
              </a:rPr>
              <a:t> </a:t>
            </a:r>
            <a:r>
              <a:rPr lang="en-US" sz="5600" dirty="0" err="1" smtClean="0">
                <a:latin typeface="Grigolia" pitchFamily="2" charset="0"/>
              </a:rPr>
              <a:t>წყლის</a:t>
            </a:r>
            <a:r>
              <a:rPr lang="en-US" sz="5600" dirty="0" smtClean="0">
                <a:latin typeface="Grigolia" pitchFamily="2" charset="0"/>
              </a:rPr>
              <a:t> </a:t>
            </a:r>
            <a:r>
              <a:rPr lang="en-US" sz="5600" dirty="0" err="1" smtClean="0">
                <a:latin typeface="Grigolia" pitchFamily="2" charset="0"/>
              </a:rPr>
              <a:t>დანახვა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მასზე</a:t>
            </a:r>
            <a:r>
              <a:rPr lang="en-US" sz="5600" dirty="0" smtClean="0">
                <a:latin typeface="Grigolia" pitchFamily="2" charset="0"/>
              </a:rPr>
              <a:t> </a:t>
            </a:r>
            <a:r>
              <a:rPr lang="en-US" sz="5600" dirty="0" err="1" smtClean="0">
                <a:latin typeface="Grigolia" pitchFamily="2" charset="0"/>
              </a:rPr>
              <a:t>ფიქრიც</a:t>
            </a:r>
            <a:r>
              <a:rPr lang="en-US" sz="5600" dirty="0" smtClean="0">
                <a:latin typeface="Grigolia" pitchFamily="2" charset="0"/>
              </a:rPr>
              <a:t> </a:t>
            </a:r>
            <a:r>
              <a:rPr lang="en-US" sz="5600" dirty="0" err="1" smtClean="0">
                <a:latin typeface="Grigolia" pitchFamily="2" charset="0"/>
              </a:rPr>
              <a:t>კი</a:t>
            </a:r>
            <a:r>
              <a:rPr lang="en-US" sz="5600" dirty="0" smtClean="0">
                <a:latin typeface="Grigolia" pitchFamily="2" charset="0"/>
              </a:rPr>
              <a:t> </a:t>
            </a:r>
            <a:r>
              <a:rPr lang="en-US" sz="5600" dirty="0" err="1" smtClean="0">
                <a:latin typeface="Grigolia" pitchFamily="2" charset="0"/>
              </a:rPr>
              <a:t>ხახის</a:t>
            </a:r>
            <a:r>
              <a:rPr lang="en-US" sz="5600" dirty="0" smtClean="0">
                <a:latin typeface="Grigolia" pitchFamily="2" charset="0"/>
              </a:rPr>
              <a:t> </a:t>
            </a:r>
            <a:r>
              <a:rPr lang="en-US" sz="5600" dirty="0" err="1" smtClean="0">
                <a:latin typeface="Grigolia" pitchFamily="2" charset="0"/>
              </a:rPr>
              <a:t>კუნთების</a:t>
            </a:r>
            <a:r>
              <a:rPr lang="en-US" sz="5600" dirty="0" smtClean="0">
                <a:latin typeface="Grigolia" pitchFamily="2" charset="0"/>
              </a:rPr>
              <a:t> </a:t>
            </a:r>
            <a:r>
              <a:rPr lang="en-US" sz="5600" dirty="0" err="1" smtClean="0">
                <a:latin typeface="Grigolia" pitchFamily="2" charset="0"/>
              </a:rPr>
              <a:t>სპაზმს</a:t>
            </a:r>
            <a:r>
              <a:rPr lang="en-US" sz="5600" dirty="0" smtClean="0">
                <a:latin typeface="Grigolia" pitchFamily="2" charset="0"/>
              </a:rPr>
              <a:t> </a:t>
            </a:r>
            <a:r>
              <a:rPr lang="en-US" sz="5600" dirty="0" err="1" smtClean="0">
                <a:latin typeface="Grigolia" pitchFamily="2" charset="0"/>
              </a:rPr>
              <a:t>იწვევს</a:t>
            </a:r>
            <a:r>
              <a:rPr lang="en-US" sz="5600" dirty="0" smtClean="0">
                <a:latin typeface="Grigolia" pitchFamily="2" charset="0"/>
              </a:rPr>
              <a:t>. </a:t>
            </a:r>
            <a:r>
              <a:rPr lang="en-US" sz="5600" dirty="0" err="1" smtClean="0">
                <a:latin typeface="Grigolia" pitchFamily="2" charset="0"/>
              </a:rPr>
              <a:t>სპაზმს</a:t>
            </a:r>
            <a:r>
              <a:rPr lang="en-US" sz="5600" dirty="0" smtClean="0">
                <a:latin typeface="Grigolia" pitchFamily="2" charset="0"/>
              </a:rPr>
              <a:t> </a:t>
            </a:r>
            <a:r>
              <a:rPr lang="en-US" sz="5600" dirty="0" err="1" smtClean="0">
                <a:latin typeface="Grigolia" pitchFamily="2" charset="0"/>
              </a:rPr>
              <a:t>იწვევს</a:t>
            </a:r>
            <a:r>
              <a:rPr lang="en-US" sz="5600" dirty="0" smtClean="0">
                <a:latin typeface="Grigolia" pitchFamily="2" charset="0"/>
              </a:rPr>
              <a:t> </a:t>
            </a:r>
            <a:r>
              <a:rPr lang="en-US" sz="5600" dirty="0" err="1" smtClean="0">
                <a:latin typeface="Grigolia" pitchFamily="2" charset="0"/>
              </a:rPr>
              <a:t>ასევე</a:t>
            </a:r>
            <a:r>
              <a:rPr lang="en-US" sz="5600" dirty="0" smtClean="0">
                <a:latin typeface="Grigolia" pitchFamily="2" charset="0"/>
              </a:rPr>
              <a:t> </a:t>
            </a:r>
            <a:r>
              <a:rPr lang="en-US" sz="5600" dirty="0" err="1" smtClean="0">
                <a:latin typeface="Grigolia" pitchFamily="2" charset="0"/>
              </a:rPr>
              <a:t>კანის</a:t>
            </a:r>
            <a:r>
              <a:rPr lang="en-US" sz="5600" dirty="0" smtClean="0">
                <a:latin typeface="Grigolia" pitchFamily="2" charset="0"/>
              </a:rPr>
              <a:t> </a:t>
            </a:r>
            <a:r>
              <a:rPr lang="en-US" sz="5600" dirty="0" err="1" smtClean="0">
                <a:latin typeface="Grigolia" pitchFamily="2" charset="0"/>
              </a:rPr>
              <a:t>გაღიზიანება</a:t>
            </a:r>
            <a:r>
              <a:rPr lang="en-US" sz="5600" dirty="0" smtClean="0">
                <a:latin typeface="Grigolia" pitchFamily="2" charset="0"/>
              </a:rPr>
              <a:t> </a:t>
            </a:r>
            <a:r>
              <a:rPr lang="en-US" sz="5600" dirty="0" err="1" smtClean="0">
                <a:latin typeface="Grigolia" pitchFamily="2" charset="0"/>
              </a:rPr>
              <a:t>ცივი</a:t>
            </a:r>
            <a:r>
              <a:rPr lang="en-US" sz="5600" dirty="0" smtClean="0">
                <a:latin typeface="Grigolia" pitchFamily="2" charset="0"/>
              </a:rPr>
              <a:t> </a:t>
            </a:r>
            <a:r>
              <a:rPr lang="en-US" sz="5600" dirty="0" err="1" smtClean="0">
                <a:latin typeface="Grigolia" pitchFamily="2" charset="0"/>
              </a:rPr>
              <a:t>საგნით</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ჰაერის</a:t>
            </a:r>
            <a:r>
              <a:rPr lang="en-US" sz="5600" dirty="0" smtClean="0">
                <a:latin typeface="Grigolia" pitchFamily="2" charset="0"/>
              </a:rPr>
              <a:t> </a:t>
            </a:r>
            <a:r>
              <a:rPr lang="en-US" sz="5600" dirty="0" err="1" smtClean="0">
                <a:latin typeface="Grigolia" pitchFamily="2" charset="0"/>
              </a:rPr>
              <a:t>მოძრაობაც</a:t>
            </a:r>
            <a:r>
              <a:rPr lang="en-US" sz="5600" dirty="0" smtClean="0">
                <a:latin typeface="Grigolia" pitchFamily="2" charset="0"/>
              </a:rPr>
              <a:t> </a:t>
            </a:r>
            <a:r>
              <a:rPr lang="en-US" sz="5600" dirty="0" err="1" smtClean="0">
                <a:latin typeface="Grigolia" pitchFamily="2" charset="0"/>
              </a:rPr>
              <a:t>კი</a:t>
            </a:r>
            <a:r>
              <a:rPr lang="en-US" sz="5600" dirty="0" smtClean="0">
                <a:latin typeface="Grigolia" pitchFamily="2" charset="0"/>
              </a:rPr>
              <a:t> (</a:t>
            </a:r>
            <a:r>
              <a:rPr lang="en-US" sz="5600" dirty="0" err="1" smtClean="0">
                <a:latin typeface="Grigolia" pitchFamily="2" charset="0"/>
              </a:rPr>
              <a:t>აეროფობია</a:t>
            </a:r>
            <a:r>
              <a:rPr lang="en-US" sz="5600" dirty="0" smtClean="0">
                <a:latin typeface="Grigolia" pitchFamily="2" charset="0"/>
              </a:rPr>
              <a:t>). </a:t>
            </a:r>
            <a:r>
              <a:rPr lang="en-US" sz="5600" dirty="0" err="1" smtClean="0">
                <a:latin typeface="Grigolia" pitchFamily="2" charset="0"/>
              </a:rPr>
              <a:t>გუგები</a:t>
            </a:r>
            <a:r>
              <a:rPr lang="en-US" sz="5600" dirty="0" smtClean="0">
                <a:latin typeface="Grigolia" pitchFamily="2" charset="0"/>
              </a:rPr>
              <a:t> </a:t>
            </a:r>
            <a:r>
              <a:rPr lang="en-US" sz="5600" dirty="0" err="1" smtClean="0">
                <a:latin typeface="Grigolia" pitchFamily="2" charset="0"/>
              </a:rPr>
              <a:t>ფართოვდება</a:t>
            </a:r>
            <a:r>
              <a:rPr lang="en-US" sz="5600" dirty="0" smtClean="0">
                <a:latin typeface="Grigolia" pitchFamily="2" charset="0"/>
              </a:rPr>
              <a:t>, </a:t>
            </a:r>
            <a:r>
              <a:rPr lang="en-US" sz="5600" dirty="0" err="1" smtClean="0">
                <a:latin typeface="Grigolia" pitchFamily="2" charset="0"/>
              </a:rPr>
              <a:t>სახე</a:t>
            </a:r>
            <a:r>
              <a:rPr lang="en-US" sz="5600" dirty="0" smtClean="0">
                <a:latin typeface="Grigolia" pitchFamily="2" charset="0"/>
              </a:rPr>
              <a:t> </a:t>
            </a:r>
            <a:r>
              <a:rPr lang="en-US" sz="5600" dirty="0" err="1" smtClean="0">
                <a:latin typeface="Grigolia" pitchFamily="2" charset="0"/>
              </a:rPr>
              <a:t>იკრუნჩხება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ლუჯდება</a:t>
            </a:r>
            <a:r>
              <a:rPr lang="en-US" sz="5600" dirty="0" smtClean="0">
                <a:latin typeface="Grigolia" pitchFamily="2" charset="0"/>
              </a:rPr>
              <a:t>, </a:t>
            </a:r>
            <a:r>
              <a:rPr lang="en-US" sz="5600" dirty="0" err="1" smtClean="0">
                <a:latin typeface="Grigolia" pitchFamily="2" charset="0"/>
              </a:rPr>
              <a:t>ნერწყვდენა</a:t>
            </a:r>
            <a:r>
              <a:rPr lang="en-US" sz="5600" dirty="0" smtClean="0">
                <a:latin typeface="Grigolia" pitchFamily="2" charset="0"/>
              </a:rPr>
              <a:t> </a:t>
            </a:r>
            <a:r>
              <a:rPr lang="en-US" sz="5600" dirty="0" err="1" smtClean="0">
                <a:latin typeface="Grigolia" pitchFamily="2" charset="0"/>
              </a:rPr>
              <a:t>იმდენად</a:t>
            </a:r>
            <a:r>
              <a:rPr lang="en-US" sz="5600" dirty="0" smtClean="0">
                <a:latin typeface="Grigolia" pitchFamily="2" charset="0"/>
              </a:rPr>
              <a:t> </a:t>
            </a:r>
            <a:r>
              <a:rPr lang="en-US" sz="5600" dirty="0" err="1" smtClean="0">
                <a:latin typeface="Grigolia" pitchFamily="2" charset="0"/>
              </a:rPr>
              <a:t>ძლიერია</a:t>
            </a:r>
            <a:r>
              <a:rPr lang="en-US" sz="5600" dirty="0" smtClean="0">
                <a:latin typeface="Grigolia" pitchFamily="2" charset="0"/>
              </a:rPr>
              <a:t>, </a:t>
            </a:r>
            <a:r>
              <a:rPr lang="en-US" sz="5600" dirty="0" err="1" smtClean="0">
                <a:latin typeface="Grigolia" pitchFamily="2" charset="0"/>
              </a:rPr>
              <a:t>რომ</a:t>
            </a:r>
            <a:r>
              <a:rPr lang="en-US" sz="5600" dirty="0" smtClean="0">
                <a:latin typeface="Grigolia" pitchFamily="2" charset="0"/>
              </a:rPr>
              <a:t> </a:t>
            </a:r>
            <a:r>
              <a:rPr lang="en-US" sz="5600" dirty="0" err="1" smtClean="0">
                <a:latin typeface="Grigolia" pitchFamily="2" charset="0"/>
              </a:rPr>
              <a:t>ავადმყოფი</a:t>
            </a:r>
            <a:r>
              <a:rPr lang="en-US" sz="5600" dirty="0" smtClean="0">
                <a:latin typeface="Grigolia" pitchFamily="2" charset="0"/>
              </a:rPr>
              <a:t> </a:t>
            </a:r>
            <a:r>
              <a:rPr lang="en-US" sz="5600" dirty="0" err="1" smtClean="0">
                <a:latin typeface="Grigolia" pitchFamily="2" charset="0"/>
              </a:rPr>
              <a:t>მას</a:t>
            </a:r>
            <a:r>
              <a:rPr lang="en-US" sz="5600" dirty="0" smtClean="0">
                <a:latin typeface="Grigolia" pitchFamily="2" charset="0"/>
              </a:rPr>
              <a:t> </a:t>
            </a:r>
            <a:r>
              <a:rPr lang="en-US" sz="5600" dirty="0" err="1" smtClean="0">
                <a:latin typeface="Grigolia" pitchFamily="2" charset="0"/>
              </a:rPr>
              <a:t>ირგვლივ</a:t>
            </a:r>
            <a:r>
              <a:rPr lang="en-US" sz="5600" dirty="0" smtClean="0">
                <a:latin typeface="Grigolia" pitchFamily="2" charset="0"/>
              </a:rPr>
              <a:t> </a:t>
            </a:r>
            <a:r>
              <a:rPr lang="en-US" sz="5600" dirty="0" err="1" smtClean="0">
                <a:latin typeface="Grigolia" pitchFamily="2" charset="0"/>
              </a:rPr>
              <a:t>აშხეფებს</a:t>
            </a:r>
            <a:r>
              <a:rPr lang="en-US" sz="5600" dirty="0" smtClean="0">
                <a:latin typeface="Grigolia" pitchFamily="2" charset="0"/>
              </a:rPr>
              <a:t>. </a:t>
            </a:r>
            <a:r>
              <a:rPr lang="en-US" sz="5600" dirty="0" err="1" smtClean="0">
                <a:latin typeface="Grigolia" pitchFamily="2" charset="0"/>
              </a:rPr>
              <a:t>მოსალოდნელია</a:t>
            </a:r>
            <a:r>
              <a:rPr lang="en-US" sz="5600" dirty="0" smtClean="0">
                <a:latin typeface="Grigolia" pitchFamily="2" charset="0"/>
              </a:rPr>
              <a:t> </a:t>
            </a:r>
            <a:r>
              <a:rPr lang="en-US" sz="5600" dirty="0" err="1" smtClean="0">
                <a:latin typeface="Grigolia" pitchFamily="2" charset="0"/>
              </a:rPr>
              <a:t>ჰალუცინაცია</a:t>
            </a:r>
            <a:r>
              <a:rPr lang="en-US" sz="5600" dirty="0" smtClean="0">
                <a:latin typeface="Grigolia" pitchFamily="2" charset="0"/>
              </a:rPr>
              <a:t>, </a:t>
            </a:r>
            <a:r>
              <a:rPr lang="en-US" sz="5600" dirty="0" err="1" smtClean="0">
                <a:latin typeface="Grigolia" pitchFamily="2" charset="0"/>
              </a:rPr>
              <a:t>ბოდვა</a:t>
            </a:r>
            <a:r>
              <a:rPr lang="en-US" sz="5600" dirty="0" smtClean="0">
                <a:latin typeface="Grigolia" pitchFamily="2" charset="0"/>
              </a:rPr>
              <a:t>, </a:t>
            </a:r>
            <a:r>
              <a:rPr lang="en-US" sz="5600" dirty="0" err="1" smtClean="0">
                <a:latin typeface="Grigolia" pitchFamily="2" charset="0"/>
              </a:rPr>
              <a:t>დაულაგებელი</a:t>
            </a:r>
            <a:r>
              <a:rPr lang="en-US" sz="5600" dirty="0" smtClean="0">
                <a:latin typeface="Grigolia" pitchFamily="2" charset="0"/>
              </a:rPr>
              <a:t> </a:t>
            </a:r>
            <a:r>
              <a:rPr lang="en-US" sz="5600" dirty="0" err="1" smtClean="0">
                <a:latin typeface="Grigolia" pitchFamily="2" charset="0"/>
              </a:rPr>
              <a:t>ლაპარაკი</a:t>
            </a:r>
            <a:r>
              <a:rPr lang="en-US" sz="5600" dirty="0" smtClean="0">
                <a:latin typeface="Grigolia" pitchFamily="2" charset="0"/>
              </a:rPr>
              <a:t>, </a:t>
            </a:r>
            <a:r>
              <a:rPr lang="en-US" sz="5600" dirty="0" err="1" smtClean="0">
                <a:latin typeface="Grigolia" pitchFamily="2" charset="0"/>
              </a:rPr>
              <a:t>შფოთვა</a:t>
            </a:r>
            <a:r>
              <a:rPr lang="en-US" sz="5600" dirty="0" smtClean="0">
                <a:latin typeface="Grigolia" pitchFamily="2" charset="0"/>
              </a:rPr>
              <a:t>. </a:t>
            </a:r>
            <a:r>
              <a:rPr lang="en-US" sz="5600" dirty="0" err="1" smtClean="0">
                <a:latin typeface="Grigolia" pitchFamily="2" charset="0"/>
              </a:rPr>
              <a:t>დროთა</a:t>
            </a:r>
            <a:r>
              <a:rPr lang="en-US" sz="5600" dirty="0" smtClean="0">
                <a:latin typeface="Grigolia" pitchFamily="2" charset="0"/>
              </a:rPr>
              <a:t> </a:t>
            </a:r>
            <a:r>
              <a:rPr lang="en-US" sz="5600" dirty="0" err="1" smtClean="0">
                <a:latin typeface="Grigolia" pitchFamily="2" charset="0"/>
              </a:rPr>
              <a:t>განმავლობაში</a:t>
            </a:r>
            <a:r>
              <a:rPr lang="en-US" sz="5600" dirty="0" smtClean="0">
                <a:latin typeface="Grigolia" pitchFamily="2" charset="0"/>
              </a:rPr>
              <a:t> </a:t>
            </a:r>
            <a:r>
              <a:rPr lang="en-US" sz="5600" dirty="0" err="1" smtClean="0">
                <a:latin typeface="Grigolia" pitchFamily="2" charset="0"/>
              </a:rPr>
              <a:t>ავადმყოფს</a:t>
            </a:r>
            <a:r>
              <a:rPr lang="en-US" sz="5600" dirty="0" smtClean="0">
                <a:latin typeface="Grigolia" pitchFamily="2" charset="0"/>
              </a:rPr>
              <a:t> </a:t>
            </a:r>
            <a:r>
              <a:rPr lang="en-US" sz="5600" dirty="0" err="1" smtClean="0">
                <a:latin typeface="Grigolia" pitchFamily="2" charset="0"/>
              </a:rPr>
              <a:t>გაშმაგება</a:t>
            </a:r>
            <a:r>
              <a:rPr lang="en-US" sz="5600" dirty="0" smtClean="0">
                <a:latin typeface="Grigolia" pitchFamily="2" charset="0"/>
              </a:rPr>
              <a:t> </a:t>
            </a:r>
            <a:r>
              <a:rPr lang="en-US" sz="5600" dirty="0" err="1" smtClean="0">
                <a:latin typeface="Grigolia" pitchFamily="2" charset="0"/>
              </a:rPr>
              <a:t>ეუფლება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შესაძლოა</a:t>
            </a:r>
            <a:r>
              <a:rPr lang="en-US" sz="5600" dirty="0" smtClean="0">
                <a:latin typeface="Grigolia" pitchFamily="2" charset="0"/>
              </a:rPr>
              <a:t>, </a:t>
            </a:r>
            <a:r>
              <a:rPr lang="en-US" sz="5600" dirty="0" err="1" smtClean="0">
                <a:latin typeface="Grigolia" pitchFamily="2" charset="0"/>
              </a:rPr>
              <a:t>უკბინოს</a:t>
            </a:r>
            <a:r>
              <a:rPr lang="en-US" sz="5600" dirty="0" smtClean="0">
                <a:latin typeface="Grigolia" pitchFamily="2" charset="0"/>
              </a:rPr>
              <a:t> </a:t>
            </a:r>
            <a:r>
              <a:rPr lang="en-US" sz="5600" dirty="0" err="1" smtClean="0">
                <a:latin typeface="Grigolia" pitchFamily="2" charset="0"/>
              </a:rPr>
              <a:t>კიდეც</a:t>
            </a:r>
            <a:r>
              <a:rPr lang="en-US" sz="5600" dirty="0" smtClean="0">
                <a:latin typeface="Grigolia" pitchFamily="2" charset="0"/>
              </a:rPr>
              <a:t> </a:t>
            </a:r>
            <a:r>
              <a:rPr lang="en-US" sz="5600" dirty="0" err="1" smtClean="0">
                <a:latin typeface="Grigolia" pitchFamily="2" charset="0"/>
              </a:rPr>
              <a:t>ახლოს</a:t>
            </a:r>
            <a:r>
              <a:rPr lang="en-US" sz="5600" dirty="0" smtClean="0">
                <a:latin typeface="Grigolia" pitchFamily="2" charset="0"/>
              </a:rPr>
              <a:t> </a:t>
            </a:r>
            <a:r>
              <a:rPr lang="en-US" sz="5600" dirty="0" err="1" smtClean="0">
                <a:latin typeface="Grigolia" pitchFamily="2" charset="0"/>
              </a:rPr>
              <a:t>მყოფს</a:t>
            </a:r>
            <a:r>
              <a:rPr lang="en-US" sz="5600" dirty="0" smtClean="0">
                <a:latin typeface="Grigolia" pitchFamily="2" charset="0"/>
              </a:rPr>
              <a:t>. </a:t>
            </a:r>
            <a:r>
              <a:rPr lang="en-US" sz="5600" dirty="0" err="1" smtClean="0">
                <a:latin typeface="Grigolia" pitchFamily="2" charset="0"/>
              </a:rPr>
              <a:t>არის</a:t>
            </a:r>
            <a:r>
              <a:rPr lang="en-US" sz="5600" dirty="0" smtClean="0">
                <a:latin typeface="Grigolia" pitchFamily="2" charset="0"/>
              </a:rPr>
              <a:t> </a:t>
            </a:r>
            <a:r>
              <a:rPr lang="en-US" sz="5600" dirty="0" err="1" smtClean="0">
                <a:latin typeface="Grigolia" pitchFamily="2" charset="0"/>
              </a:rPr>
              <a:t>შემთხვევები</a:t>
            </a:r>
            <a:r>
              <a:rPr lang="en-US" sz="5600" dirty="0" smtClean="0">
                <a:latin typeface="Grigolia" pitchFamily="2" charset="0"/>
              </a:rPr>
              <a:t>, </a:t>
            </a:r>
            <a:r>
              <a:rPr lang="en-US" sz="5600" dirty="0" err="1" smtClean="0">
                <a:latin typeface="Grigolia" pitchFamily="2" charset="0"/>
              </a:rPr>
              <a:t>როდესაც</a:t>
            </a:r>
            <a:r>
              <a:rPr lang="en-US" sz="5600" dirty="0" smtClean="0">
                <a:latin typeface="Grigolia" pitchFamily="2" charset="0"/>
              </a:rPr>
              <a:t> </a:t>
            </a:r>
            <a:r>
              <a:rPr lang="en-US" sz="5600" dirty="0" err="1" smtClean="0">
                <a:latin typeface="Grigolia" pitchFamily="2" charset="0"/>
              </a:rPr>
              <a:t>ცოფი</a:t>
            </a:r>
            <a:r>
              <a:rPr lang="en-US" sz="5600" dirty="0" smtClean="0">
                <a:latin typeface="Grigolia" pitchFamily="2" charset="0"/>
              </a:rPr>
              <a:t> </a:t>
            </a:r>
            <a:r>
              <a:rPr lang="en-US" sz="5600" dirty="0" err="1" smtClean="0">
                <a:latin typeface="Grigolia" pitchFamily="2" charset="0"/>
              </a:rPr>
              <a:t>ატიპურად</a:t>
            </a:r>
            <a:r>
              <a:rPr lang="en-US" sz="5600" dirty="0" smtClean="0">
                <a:latin typeface="Grigolia" pitchFamily="2" charset="0"/>
              </a:rPr>
              <a:t> </a:t>
            </a:r>
            <a:r>
              <a:rPr lang="en-US" sz="5600" dirty="0" err="1" smtClean="0">
                <a:latin typeface="Grigolia" pitchFamily="2" charset="0"/>
              </a:rPr>
              <a:t>მიმდინარეობს</a:t>
            </a:r>
            <a:r>
              <a:rPr lang="en-US" sz="5600" dirty="0" smtClean="0">
                <a:latin typeface="Grigolia" pitchFamily="2" charset="0"/>
              </a:rPr>
              <a:t>: </a:t>
            </a:r>
            <a:r>
              <a:rPr lang="en-US" sz="5600" dirty="0" err="1" smtClean="0">
                <a:latin typeface="Grigolia" pitchFamily="2" charset="0"/>
              </a:rPr>
              <a:t>არ</a:t>
            </a:r>
            <a:r>
              <a:rPr lang="en-US" sz="5600" dirty="0" smtClean="0">
                <a:latin typeface="Grigolia" pitchFamily="2" charset="0"/>
              </a:rPr>
              <a:t> </a:t>
            </a:r>
            <a:r>
              <a:rPr lang="en-US" sz="5600" dirty="0" err="1" smtClean="0">
                <a:latin typeface="Grigolia" pitchFamily="2" charset="0"/>
              </a:rPr>
              <a:t>აღინიშნება</a:t>
            </a:r>
            <a:r>
              <a:rPr lang="en-US" sz="5600" dirty="0" smtClean="0">
                <a:latin typeface="Grigolia" pitchFamily="2" charset="0"/>
              </a:rPr>
              <a:t> </a:t>
            </a:r>
            <a:r>
              <a:rPr lang="en-US" sz="5600" dirty="0" err="1" smtClean="0">
                <a:latin typeface="Grigolia" pitchFamily="2" charset="0"/>
              </a:rPr>
              <a:t>ჰიდროფობია</a:t>
            </a:r>
            <a:r>
              <a:rPr lang="en-US" sz="5600" dirty="0" smtClean="0">
                <a:latin typeface="Grigolia" pitchFamily="2" charset="0"/>
              </a:rPr>
              <a:t>, </a:t>
            </a:r>
            <a:r>
              <a:rPr lang="en-US" sz="5600" dirty="0" err="1" smtClean="0">
                <a:latin typeface="Grigolia" pitchFamily="2" charset="0"/>
              </a:rPr>
              <a:t>აეროფობია</a:t>
            </a:r>
            <a:r>
              <a:rPr lang="en-US" sz="5600" dirty="0" smtClean="0">
                <a:latin typeface="Grigolia" pitchFamily="2" charset="0"/>
              </a:rPr>
              <a:t> </a:t>
            </a:r>
            <a:r>
              <a:rPr lang="en-US" sz="5600" dirty="0" err="1" smtClean="0">
                <a:latin typeface="Grigolia" pitchFamily="2" charset="0"/>
              </a:rPr>
              <a:t>და</a:t>
            </a:r>
            <a:r>
              <a:rPr lang="en-US" sz="5600" dirty="0" smtClean="0">
                <a:latin typeface="Grigolia" pitchFamily="2" charset="0"/>
              </a:rPr>
              <a:t> </a:t>
            </a:r>
            <a:r>
              <a:rPr lang="en-US" sz="5600" dirty="0" err="1" smtClean="0">
                <a:latin typeface="Grigolia" pitchFamily="2" charset="0"/>
              </a:rPr>
              <a:t>აგზნება</a:t>
            </a:r>
            <a:r>
              <a:rPr lang="en-US" sz="5600" dirty="0" smtClean="0">
                <a:latin typeface="Grigolia" pitchFamily="2" charset="0"/>
              </a:rPr>
              <a:t>. </a:t>
            </a:r>
            <a:r>
              <a:rPr lang="en-US" sz="5600" dirty="0" err="1" smtClean="0">
                <a:latin typeface="Grigolia" pitchFamily="2" charset="0"/>
              </a:rPr>
              <a:t>ამ</a:t>
            </a:r>
            <a:r>
              <a:rPr lang="en-US" sz="5600" dirty="0" smtClean="0">
                <a:latin typeface="Grigolia" pitchFamily="2" charset="0"/>
              </a:rPr>
              <a:t> </a:t>
            </a:r>
            <a:r>
              <a:rPr lang="en-US" sz="5600" dirty="0" err="1" smtClean="0">
                <a:latin typeface="Grigolia" pitchFamily="2" charset="0"/>
              </a:rPr>
              <a:t>ფორმისთვის</a:t>
            </a:r>
            <a:r>
              <a:rPr lang="en-US" sz="5600" dirty="0" smtClean="0">
                <a:latin typeface="Grigolia" pitchFamily="2" charset="0"/>
              </a:rPr>
              <a:t> </a:t>
            </a:r>
            <a:r>
              <a:rPr lang="en-US" sz="5600" dirty="0" err="1" smtClean="0">
                <a:latin typeface="Grigolia" pitchFamily="2" charset="0"/>
              </a:rPr>
              <a:t>დამახა-სიათებელია</a:t>
            </a:r>
            <a:r>
              <a:rPr lang="en-US" sz="5600" dirty="0" smtClean="0">
                <a:latin typeface="Grigolia" pitchFamily="2" charset="0"/>
              </a:rPr>
              <a:t> </a:t>
            </a:r>
            <a:r>
              <a:rPr lang="en-US" sz="5600" dirty="0" err="1" smtClean="0">
                <a:latin typeface="Grigolia" pitchFamily="2" charset="0"/>
              </a:rPr>
              <a:t>სხვადასხვა</a:t>
            </a:r>
            <a:r>
              <a:rPr lang="en-US" sz="5600" dirty="0" smtClean="0">
                <a:latin typeface="Grigolia" pitchFamily="2" charset="0"/>
              </a:rPr>
              <a:t> </a:t>
            </a:r>
            <a:r>
              <a:rPr lang="en-US" sz="5600" dirty="0" err="1" smtClean="0">
                <a:latin typeface="Grigolia" pitchFamily="2" charset="0"/>
              </a:rPr>
              <a:t>გავრცობის</a:t>
            </a:r>
            <a:r>
              <a:rPr lang="en-US" sz="5600" dirty="0" smtClean="0">
                <a:latin typeface="Grigolia" pitchFamily="2" charset="0"/>
              </a:rPr>
              <a:t> </a:t>
            </a:r>
            <a:r>
              <a:rPr lang="en-US" sz="5600" dirty="0" err="1" smtClean="0">
                <a:latin typeface="Grigolia" pitchFamily="2" charset="0"/>
              </a:rPr>
              <a:t>დამბლა</a:t>
            </a:r>
            <a:r>
              <a:rPr lang="en-US" sz="5600" dirty="0" smtClean="0">
                <a:latin typeface="Grigolia" pitchFamily="2" charset="0"/>
              </a:rPr>
              <a:t>. </a:t>
            </a:r>
            <a:r>
              <a:rPr lang="en-US" sz="5600" dirty="0" err="1" smtClean="0">
                <a:latin typeface="Grigolia" pitchFamily="2" charset="0"/>
              </a:rPr>
              <a:t>ქრონიკული</a:t>
            </a:r>
            <a:r>
              <a:rPr lang="en-US" sz="5600" dirty="0" smtClean="0">
                <a:latin typeface="Grigolia" pitchFamily="2" charset="0"/>
              </a:rPr>
              <a:t> </a:t>
            </a:r>
            <a:r>
              <a:rPr lang="en-US" sz="5600" dirty="0" err="1" smtClean="0">
                <a:latin typeface="Grigolia" pitchFamily="2" charset="0"/>
              </a:rPr>
              <a:t>ალკოჰოლიზმის</a:t>
            </a:r>
            <a:r>
              <a:rPr lang="en-US" sz="5600" dirty="0" smtClean="0">
                <a:latin typeface="Grigolia" pitchFamily="2" charset="0"/>
              </a:rPr>
              <a:t> </a:t>
            </a:r>
            <a:r>
              <a:rPr lang="en-US" sz="5600" dirty="0" err="1" smtClean="0">
                <a:latin typeface="Grigolia" pitchFamily="2" charset="0"/>
              </a:rPr>
              <a:t>ფონზე</a:t>
            </a:r>
            <a:r>
              <a:rPr lang="en-US" sz="5600" dirty="0" smtClean="0">
                <a:latin typeface="Grigolia" pitchFamily="2" charset="0"/>
              </a:rPr>
              <a:t> </a:t>
            </a:r>
            <a:r>
              <a:rPr lang="en-US" sz="5600" dirty="0" err="1" smtClean="0">
                <a:latin typeface="Grigolia" pitchFamily="2" charset="0"/>
              </a:rPr>
              <a:t>ცოფს</a:t>
            </a:r>
            <a:r>
              <a:rPr lang="en-US" sz="5600" dirty="0" smtClean="0">
                <a:latin typeface="Grigolia" pitchFamily="2" charset="0"/>
              </a:rPr>
              <a:t> </a:t>
            </a:r>
            <a:r>
              <a:rPr lang="en-US" sz="5600" dirty="0" err="1" smtClean="0">
                <a:latin typeface="Grigolia" pitchFamily="2" charset="0"/>
              </a:rPr>
              <a:t>ძლიერი</a:t>
            </a:r>
            <a:r>
              <a:rPr lang="en-US" sz="5600" dirty="0" smtClean="0">
                <a:latin typeface="Grigolia" pitchFamily="2" charset="0"/>
              </a:rPr>
              <a:t> </a:t>
            </a:r>
            <a:r>
              <a:rPr lang="en-US" sz="5600" dirty="0" err="1" smtClean="0">
                <a:latin typeface="Grigolia" pitchFamily="2" charset="0"/>
              </a:rPr>
              <a:t>ჰალუცინაციები</a:t>
            </a:r>
            <a:r>
              <a:rPr lang="en-US" sz="5600" dirty="0" smtClean="0">
                <a:latin typeface="Grigolia" pitchFamily="2" charset="0"/>
              </a:rPr>
              <a:t> </a:t>
            </a:r>
            <a:r>
              <a:rPr lang="en-US" sz="5600" dirty="0" err="1" smtClean="0">
                <a:latin typeface="Grigolia" pitchFamily="2" charset="0"/>
              </a:rPr>
              <a:t>სდევს</a:t>
            </a:r>
            <a:r>
              <a:rPr lang="en-US" sz="5600" dirty="0" smtClean="0">
                <a:latin typeface="Grigolia" pitchFamily="2" charset="0"/>
              </a:rPr>
              <a:t> </a:t>
            </a:r>
            <a:r>
              <a:rPr lang="en-US" sz="5600" dirty="0" err="1" smtClean="0">
                <a:latin typeface="Grigolia" pitchFamily="2" charset="0"/>
              </a:rPr>
              <a:t>თან</a:t>
            </a:r>
            <a:r>
              <a:rPr lang="en-US" sz="5600" dirty="0" smtClean="0">
                <a:latin typeface="Grigolia" pitchFamily="2" charset="0"/>
              </a:rPr>
              <a:t>.</a:t>
            </a:r>
          </a:p>
          <a:p>
            <a:pPr algn="just">
              <a:buNone/>
            </a:pPr>
            <a:r>
              <a:rPr lang="en-US" sz="5600" dirty="0" smtClean="0">
                <a:latin typeface="Grigolia" pitchFamily="2" charset="0"/>
              </a:rPr>
              <a:t> </a:t>
            </a:r>
          </a:p>
          <a:p>
            <a:pPr algn="just"/>
            <a:endParaRPr lang="en-US" sz="5600" dirty="0">
              <a:latin typeface="Grigolia" pitchFamily="2" charset="0"/>
            </a:endParaRPr>
          </a:p>
        </p:txBody>
      </p:sp>
    </p:spTree>
  </p:cSld>
  <p:clrMapOvr>
    <a:masterClrMapping/>
  </p:clrMapOvr>
  <p:transition advTm="29422"/>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85728"/>
            <a:ext cx="7498080" cy="1071570"/>
          </a:xfrm>
        </p:spPr>
        <p:txBody>
          <a:bodyPr>
            <a:normAutofit fontScale="90000"/>
          </a:bodyPr>
          <a:lstStyle/>
          <a:p>
            <a:r>
              <a:rPr lang="en-US" dirty="0" smtClean="0"/>
              <a:t/>
            </a:r>
            <a:br>
              <a:rPr lang="en-US" dirty="0" smtClean="0"/>
            </a:br>
            <a:r>
              <a:rPr lang="en-US" sz="3100" dirty="0" smtClean="0"/>
              <a:t> </a:t>
            </a:r>
            <a:r>
              <a:rPr lang="en-US" sz="3100" dirty="0" err="1" smtClean="0"/>
              <a:t>დიაგნოსტიკა</a:t>
            </a:r>
            <a:r>
              <a:rPr lang="en-US" sz="3100" dirty="0" smtClean="0"/>
              <a:t>   </a:t>
            </a:r>
            <a:r>
              <a:rPr lang="en-US" sz="3100" dirty="0" err="1" smtClean="0"/>
              <a:t>და</a:t>
            </a:r>
            <a:r>
              <a:rPr lang="en-US" sz="3100" dirty="0" smtClean="0"/>
              <a:t>   </a:t>
            </a:r>
            <a:r>
              <a:rPr lang="en-US" sz="3100" dirty="0" err="1" smtClean="0"/>
              <a:t>მკურნალობა</a:t>
            </a:r>
            <a:r>
              <a:rPr lang="en-US" sz="3100" dirty="0" smtClean="0"/>
              <a:t> </a:t>
            </a:r>
            <a:r>
              <a:rPr lang="en-US" sz="2000" dirty="0" smtClean="0"/>
              <a:t/>
            </a:r>
            <a:br>
              <a:rPr lang="en-US" sz="2000" dirty="0" smtClean="0"/>
            </a:br>
            <a:r>
              <a:rPr lang="en-US" dirty="0" smtClean="0"/>
              <a:t/>
            </a:r>
            <a:br>
              <a:rPr lang="en-US" dirty="0" smtClean="0"/>
            </a:br>
            <a:endParaRPr lang="en-US" dirty="0"/>
          </a:p>
        </p:txBody>
      </p:sp>
      <p:sp>
        <p:nvSpPr>
          <p:cNvPr id="3" name="Content Placeholder 2"/>
          <p:cNvSpPr>
            <a:spLocks noGrp="1"/>
          </p:cNvSpPr>
          <p:nvPr>
            <p:ph idx="1"/>
          </p:nvPr>
        </p:nvSpPr>
        <p:spPr>
          <a:xfrm>
            <a:off x="1435608" y="928670"/>
            <a:ext cx="7498080" cy="5643602"/>
          </a:xfrm>
        </p:spPr>
        <p:txBody>
          <a:bodyPr>
            <a:normAutofit/>
          </a:bodyPr>
          <a:lstStyle/>
          <a:p>
            <a:pPr algn="just">
              <a:buNone/>
            </a:pPr>
            <a:r>
              <a:rPr lang="en-US" sz="2000" dirty="0" smtClean="0"/>
              <a:t>          </a:t>
            </a:r>
            <a:r>
              <a:rPr lang="en-US" sz="2000" dirty="0" err="1" smtClean="0"/>
              <a:t>დიაგნოზის</a:t>
            </a:r>
            <a:r>
              <a:rPr lang="en-US" sz="2000" dirty="0" smtClean="0"/>
              <a:t> </a:t>
            </a:r>
            <a:r>
              <a:rPr lang="en-US" sz="2000" dirty="0" err="1" smtClean="0"/>
              <a:t>დასმა</a:t>
            </a:r>
            <a:r>
              <a:rPr lang="en-US" sz="2000" dirty="0" smtClean="0"/>
              <a:t> </a:t>
            </a:r>
            <a:r>
              <a:rPr lang="en-US" sz="2000" dirty="0" err="1" smtClean="0"/>
              <a:t>ხდება</a:t>
            </a:r>
            <a:r>
              <a:rPr lang="en-US" sz="2000" dirty="0" smtClean="0"/>
              <a:t> </a:t>
            </a:r>
            <a:r>
              <a:rPr lang="en-US" sz="2000" dirty="0" err="1" smtClean="0"/>
              <a:t>დაავადების</a:t>
            </a:r>
            <a:r>
              <a:rPr lang="en-US" sz="2000" dirty="0" smtClean="0"/>
              <a:t> </a:t>
            </a:r>
            <a:r>
              <a:rPr lang="en-US" sz="2000" dirty="0" err="1" smtClean="0"/>
              <a:t>გამოვლინების</a:t>
            </a:r>
            <a:r>
              <a:rPr lang="en-US" sz="2000" dirty="0" smtClean="0"/>
              <a:t> </a:t>
            </a:r>
            <a:r>
              <a:rPr lang="en-US" sz="2000" dirty="0" err="1" smtClean="0"/>
              <a:t>შემდეგ</a:t>
            </a:r>
            <a:r>
              <a:rPr lang="en-US" sz="2000" dirty="0" smtClean="0"/>
              <a:t>, </a:t>
            </a:r>
            <a:r>
              <a:rPr lang="en-US" sz="2000" dirty="0" err="1" smtClean="0"/>
              <a:t>კლინიკურ</a:t>
            </a:r>
            <a:r>
              <a:rPr lang="en-US" sz="2000" dirty="0" smtClean="0"/>
              <a:t> </a:t>
            </a:r>
            <a:r>
              <a:rPr lang="en-US" sz="2000" dirty="0" err="1" smtClean="0"/>
              <a:t>სურათსა</a:t>
            </a:r>
            <a:r>
              <a:rPr lang="en-US" sz="2000" dirty="0" smtClean="0"/>
              <a:t> </a:t>
            </a:r>
            <a:r>
              <a:rPr lang="en-US" sz="2000" dirty="0" err="1" smtClean="0"/>
              <a:t>და</a:t>
            </a:r>
            <a:r>
              <a:rPr lang="en-US" sz="2000" dirty="0" smtClean="0"/>
              <a:t> </a:t>
            </a:r>
            <a:r>
              <a:rPr lang="en-US" sz="2000" dirty="0" err="1" smtClean="0"/>
              <a:t>ეპიდანამნეზზე</a:t>
            </a:r>
            <a:r>
              <a:rPr lang="en-US" sz="2000" dirty="0" smtClean="0"/>
              <a:t> </a:t>
            </a:r>
            <a:r>
              <a:rPr lang="en-US" sz="2000" dirty="0" err="1" smtClean="0"/>
              <a:t>დაყრდნობით</a:t>
            </a:r>
            <a:r>
              <a:rPr lang="en-US" sz="2000" dirty="0" smtClean="0"/>
              <a:t> (</a:t>
            </a:r>
            <a:r>
              <a:rPr lang="en-US" sz="2000" dirty="0" err="1" smtClean="0"/>
              <a:t>რაც</a:t>
            </a:r>
            <a:r>
              <a:rPr lang="en-US" sz="2000" dirty="0" smtClean="0"/>
              <a:t> </a:t>
            </a:r>
            <a:r>
              <a:rPr lang="en-US" sz="2000" dirty="0" err="1" smtClean="0"/>
              <a:t>იმას</a:t>
            </a:r>
            <a:r>
              <a:rPr lang="en-US" sz="2000" dirty="0" smtClean="0"/>
              <a:t> </a:t>
            </a:r>
            <a:r>
              <a:rPr lang="en-US" sz="2000" dirty="0" err="1" smtClean="0"/>
              <a:t>ნიშნავს</a:t>
            </a:r>
            <a:r>
              <a:rPr lang="en-US" sz="2000" dirty="0" smtClean="0"/>
              <a:t>, </a:t>
            </a:r>
            <a:r>
              <a:rPr lang="en-US" sz="2000" dirty="0" err="1" smtClean="0"/>
              <a:t>რომ</a:t>
            </a:r>
            <a:r>
              <a:rPr lang="en-US" sz="2000" dirty="0" smtClean="0"/>
              <a:t> </a:t>
            </a:r>
            <a:r>
              <a:rPr lang="en-US" sz="2000" dirty="0" err="1" smtClean="0"/>
              <a:t>ავადმყოფი</a:t>
            </a:r>
            <a:r>
              <a:rPr lang="en-US" sz="2000" dirty="0" smtClean="0"/>
              <a:t> </a:t>
            </a:r>
            <a:r>
              <a:rPr lang="en-US" sz="2000" dirty="0" err="1" smtClean="0"/>
              <a:t>მიუთითებს</a:t>
            </a:r>
            <a:r>
              <a:rPr lang="en-US" sz="2000" dirty="0" smtClean="0"/>
              <a:t> </a:t>
            </a:r>
            <a:r>
              <a:rPr lang="en-US" sz="2000" dirty="0" err="1" smtClean="0"/>
              <a:t>ნაკბენზე</a:t>
            </a:r>
            <a:r>
              <a:rPr lang="en-US" sz="2000" dirty="0" smtClean="0"/>
              <a:t> </a:t>
            </a:r>
            <a:r>
              <a:rPr lang="en-US" sz="2000" dirty="0" err="1" smtClean="0"/>
              <a:t>ან</a:t>
            </a:r>
            <a:r>
              <a:rPr lang="en-US" sz="2000" dirty="0" smtClean="0"/>
              <a:t> </a:t>
            </a:r>
            <a:r>
              <a:rPr lang="en-US" sz="2000" dirty="0" err="1" smtClean="0"/>
              <a:t>კონტაქტზე</a:t>
            </a:r>
            <a:r>
              <a:rPr lang="en-US" sz="2000" dirty="0" smtClean="0"/>
              <a:t> </a:t>
            </a:r>
            <a:r>
              <a:rPr lang="en-US" sz="2000" dirty="0" err="1" smtClean="0"/>
              <a:t>დაავადებულ</a:t>
            </a:r>
            <a:r>
              <a:rPr lang="en-US" sz="2000" dirty="0" smtClean="0"/>
              <a:t> </a:t>
            </a:r>
            <a:r>
              <a:rPr lang="en-US" sz="2000" dirty="0" err="1" smtClean="0"/>
              <a:t>ცხოველთან</a:t>
            </a:r>
            <a:r>
              <a:rPr lang="en-US" sz="2000" dirty="0" smtClean="0"/>
              <a:t>).</a:t>
            </a:r>
          </a:p>
          <a:p>
            <a:pPr algn="just">
              <a:buNone/>
            </a:pPr>
            <a:r>
              <a:rPr lang="en-US" sz="2000" dirty="0" smtClean="0"/>
              <a:t>           </a:t>
            </a:r>
            <a:r>
              <a:rPr lang="en-US" sz="2000" dirty="0" err="1" smtClean="0"/>
              <a:t>მკურნალობა</a:t>
            </a:r>
            <a:r>
              <a:rPr lang="en-US" sz="2000" dirty="0" smtClean="0"/>
              <a:t> </a:t>
            </a:r>
            <a:r>
              <a:rPr lang="en-US" sz="2000" dirty="0" err="1" smtClean="0"/>
              <a:t>სიმპტომურია</a:t>
            </a:r>
            <a:r>
              <a:rPr lang="en-US" sz="2000" dirty="0" smtClean="0"/>
              <a:t>. </a:t>
            </a:r>
            <a:r>
              <a:rPr lang="en-US" sz="2000" dirty="0" err="1" smtClean="0"/>
              <a:t>ავადმყოფს</a:t>
            </a:r>
            <a:r>
              <a:rPr lang="en-US" sz="2000" dirty="0" smtClean="0"/>
              <a:t> </a:t>
            </a:r>
            <a:r>
              <a:rPr lang="en-US" sz="2000" dirty="0" err="1" smtClean="0"/>
              <a:t>ათავსებენ</a:t>
            </a:r>
            <a:r>
              <a:rPr lang="en-US" sz="2000" dirty="0" smtClean="0"/>
              <a:t> </a:t>
            </a:r>
            <a:r>
              <a:rPr lang="en-US" sz="2000" dirty="0" err="1" smtClean="0"/>
              <a:t>ცალკე</a:t>
            </a:r>
            <a:r>
              <a:rPr lang="en-US" sz="2000" dirty="0" smtClean="0"/>
              <a:t> </a:t>
            </a:r>
            <a:r>
              <a:rPr lang="en-US" sz="2000" dirty="0" err="1" smtClean="0"/>
              <a:t>პალატაში</a:t>
            </a:r>
            <a:r>
              <a:rPr lang="en-US" sz="2000" dirty="0" smtClean="0"/>
              <a:t>, </a:t>
            </a:r>
            <a:r>
              <a:rPr lang="en-US" sz="2000" dirty="0" err="1" smtClean="0"/>
              <a:t>უქმნიან</a:t>
            </a:r>
            <a:r>
              <a:rPr lang="en-US" sz="2000" dirty="0" smtClean="0"/>
              <a:t> </a:t>
            </a:r>
            <a:r>
              <a:rPr lang="en-US" sz="2000" dirty="0" err="1" smtClean="0"/>
              <a:t>წყნარ</a:t>
            </a:r>
            <a:r>
              <a:rPr lang="en-US" sz="2000" dirty="0" smtClean="0"/>
              <a:t> </a:t>
            </a:r>
            <a:r>
              <a:rPr lang="en-US" sz="2000" dirty="0" err="1" smtClean="0"/>
              <a:t>გარემოს</a:t>
            </a:r>
            <a:r>
              <a:rPr lang="en-US" sz="2000" dirty="0" smtClean="0"/>
              <a:t>, </a:t>
            </a:r>
            <a:r>
              <a:rPr lang="en-US" sz="2000" dirty="0" err="1" smtClean="0"/>
              <a:t>გამორიცხავენ</a:t>
            </a:r>
            <a:r>
              <a:rPr lang="en-US" sz="2000" dirty="0" smtClean="0"/>
              <a:t> </a:t>
            </a:r>
            <a:r>
              <a:rPr lang="en-US" sz="2000" dirty="0" err="1" smtClean="0"/>
              <a:t>გამაღიზიანებელ</a:t>
            </a:r>
            <a:r>
              <a:rPr lang="en-US" sz="2000" dirty="0" smtClean="0"/>
              <a:t> </a:t>
            </a:r>
            <a:r>
              <a:rPr lang="en-US" sz="2000" dirty="0" err="1" smtClean="0"/>
              <a:t>ფაქტორებს</a:t>
            </a:r>
            <a:r>
              <a:rPr lang="en-US" sz="2000" dirty="0" smtClean="0"/>
              <a:t>: </a:t>
            </a:r>
            <a:r>
              <a:rPr lang="en-US" sz="2000" dirty="0" err="1" smtClean="0"/>
              <a:t>ხმაურს</a:t>
            </a:r>
            <a:r>
              <a:rPr lang="en-US" sz="2000" dirty="0" smtClean="0"/>
              <a:t>, </a:t>
            </a:r>
            <a:r>
              <a:rPr lang="en-US" sz="2000" dirty="0" err="1" smtClean="0"/>
              <a:t>სინათლეს</a:t>
            </a:r>
            <a:r>
              <a:rPr lang="en-US" sz="2000" dirty="0" smtClean="0"/>
              <a:t>, </a:t>
            </a:r>
            <a:r>
              <a:rPr lang="en-US" sz="2000" dirty="0" err="1" smtClean="0"/>
              <a:t>ხმამაღალ</a:t>
            </a:r>
            <a:r>
              <a:rPr lang="en-US" sz="2000" dirty="0" smtClean="0"/>
              <a:t> </a:t>
            </a:r>
            <a:r>
              <a:rPr lang="en-US" sz="2000" dirty="0" err="1" smtClean="0"/>
              <a:t>ლაპარაკს</a:t>
            </a:r>
            <a:r>
              <a:rPr lang="en-US" sz="2000" dirty="0" smtClean="0"/>
              <a:t>. </a:t>
            </a:r>
            <a:r>
              <a:rPr lang="en-US" sz="2000" dirty="0" err="1" smtClean="0"/>
              <a:t>აჭმევენ</a:t>
            </a:r>
            <a:r>
              <a:rPr lang="en-US" sz="2000" dirty="0" smtClean="0"/>
              <a:t> </a:t>
            </a:r>
            <a:r>
              <a:rPr lang="en-US" sz="2000" dirty="0" err="1" smtClean="0"/>
              <a:t>ფრთხილად</a:t>
            </a:r>
            <a:r>
              <a:rPr lang="en-US" sz="2000" dirty="0" smtClean="0"/>
              <a:t>, </a:t>
            </a:r>
            <a:r>
              <a:rPr lang="en-US" sz="2000" dirty="0" err="1" smtClean="0"/>
              <a:t>რათა</a:t>
            </a:r>
            <a:r>
              <a:rPr lang="en-US" sz="2000" dirty="0" smtClean="0"/>
              <a:t> </a:t>
            </a:r>
            <a:r>
              <a:rPr lang="en-US" sz="2000" dirty="0" err="1" smtClean="0"/>
              <a:t>არ</a:t>
            </a:r>
            <a:r>
              <a:rPr lang="en-US" sz="2000" dirty="0" smtClean="0"/>
              <a:t> </a:t>
            </a:r>
            <a:r>
              <a:rPr lang="en-US" sz="2000" dirty="0" err="1" smtClean="0"/>
              <a:t>განუვითარდეს</a:t>
            </a:r>
            <a:r>
              <a:rPr lang="en-US" sz="2000" dirty="0" smtClean="0"/>
              <a:t> </a:t>
            </a:r>
            <a:r>
              <a:rPr lang="en-US" sz="2000" dirty="0" err="1" smtClean="0"/>
              <a:t>საყლაპავი</a:t>
            </a:r>
            <a:r>
              <a:rPr lang="en-US" sz="2000" dirty="0" smtClean="0"/>
              <a:t> </a:t>
            </a:r>
            <a:r>
              <a:rPr lang="en-US" sz="2000" dirty="0" err="1" smtClean="0"/>
              <a:t>კუნთების</a:t>
            </a:r>
            <a:r>
              <a:rPr lang="en-US" sz="2000" dirty="0" smtClean="0"/>
              <a:t> </a:t>
            </a:r>
            <a:r>
              <a:rPr lang="en-US" sz="2000" dirty="0" err="1" smtClean="0"/>
              <a:t>სპაზმი</a:t>
            </a:r>
            <a:r>
              <a:rPr lang="en-US" sz="2000" dirty="0" smtClean="0"/>
              <a:t>. </a:t>
            </a:r>
            <a:r>
              <a:rPr lang="en-US" sz="2000" dirty="0" err="1" smtClean="0"/>
              <a:t>ინიშნება</a:t>
            </a:r>
            <a:r>
              <a:rPr lang="en-US" sz="2000" dirty="0" smtClean="0"/>
              <a:t> </a:t>
            </a:r>
            <a:r>
              <a:rPr lang="en-US" sz="2000" dirty="0" err="1" smtClean="0"/>
              <a:t>ინექცია</a:t>
            </a:r>
            <a:r>
              <a:rPr lang="en-US" sz="2000" dirty="0" smtClean="0"/>
              <a:t>, </a:t>
            </a:r>
            <a:r>
              <a:rPr lang="en-US" sz="2000" dirty="0" err="1" smtClean="0"/>
              <a:t>რომელიც</a:t>
            </a:r>
            <a:r>
              <a:rPr lang="en-US" sz="2000" dirty="0" smtClean="0"/>
              <a:t> </a:t>
            </a:r>
            <a:r>
              <a:rPr lang="en-US" sz="2000" dirty="0" err="1" smtClean="0"/>
              <a:t>ფსიქომოტორულ</a:t>
            </a:r>
            <a:r>
              <a:rPr lang="en-US" sz="2000" dirty="0" smtClean="0"/>
              <a:t> </a:t>
            </a:r>
            <a:r>
              <a:rPr lang="en-US" sz="2000" dirty="0" err="1" smtClean="0"/>
              <a:t>აგზნებას</a:t>
            </a:r>
            <a:r>
              <a:rPr lang="en-US" sz="2000" dirty="0" smtClean="0"/>
              <a:t> </a:t>
            </a:r>
            <a:r>
              <a:rPr lang="en-US" sz="2000" dirty="0" err="1" smtClean="0"/>
              <a:t>აქვეითებს</a:t>
            </a:r>
            <a:r>
              <a:rPr lang="en-US" sz="2000" dirty="0" smtClean="0"/>
              <a:t>. </a:t>
            </a:r>
            <a:r>
              <a:rPr lang="en-US" sz="2000" dirty="0" err="1" smtClean="0"/>
              <a:t>დაავადების</a:t>
            </a:r>
            <a:r>
              <a:rPr lang="en-US" sz="2000" dirty="0" smtClean="0"/>
              <a:t> </a:t>
            </a:r>
            <a:r>
              <a:rPr lang="en-US" sz="2000" dirty="0" err="1" smtClean="0"/>
              <a:t>პირველ</a:t>
            </a:r>
            <a:r>
              <a:rPr lang="en-US" sz="2000" dirty="0" smtClean="0"/>
              <a:t> </a:t>
            </a:r>
            <a:r>
              <a:rPr lang="en-US" sz="2000" dirty="0" err="1" smtClean="0"/>
              <a:t>საათებში</a:t>
            </a:r>
            <a:r>
              <a:rPr lang="en-US" sz="2000" dirty="0" smtClean="0"/>
              <a:t> </a:t>
            </a:r>
            <a:r>
              <a:rPr lang="en-US" sz="2000" dirty="0" err="1" smtClean="0"/>
              <a:t>შეჰყავთ</a:t>
            </a:r>
            <a:r>
              <a:rPr lang="en-US" sz="2000" dirty="0" smtClean="0"/>
              <a:t> </a:t>
            </a:r>
            <a:r>
              <a:rPr lang="en-US" sz="2000" dirty="0" err="1" smtClean="0"/>
              <a:t>ცოფის</a:t>
            </a:r>
            <a:r>
              <a:rPr lang="en-US" sz="2000" dirty="0" smtClean="0"/>
              <a:t> </a:t>
            </a:r>
            <a:r>
              <a:rPr lang="en-US" sz="2000" dirty="0" err="1" smtClean="0"/>
              <a:t>საწინააღმდეგო</a:t>
            </a:r>
            <a:r>
              <a:rPr lang="en-US" sz="2000" dirty="0" smtClean="0"/>
              <a:t> </a:t>
            </a:r>
            <a:r>
              <a:rPr lang="en-US" sz="2000" dirty="0" err="1" smtClean="0"/>
              <a:t>გამაგლობულინის</a:t>
            </a:r>
            <a:r>
              <a:rPr lang="en-US" sz="2000" dirty="0" smtClean="0"/>
              <a:t> </a:t>
            </a:r>
            <a:r>
              <a:rPr lang="en-US" sz="2000" dirty="0" err="1" smtClean="0"/>
              <a:t>დიდი</a:t>
            </a:r>
            <a:r>
              <a:rPr lang="en-US" sz="2000" dirty="0" smtClean="0"/>
              <a:t> </a:t>
            </a:r>
            <a:r>
              <a:rPr lang="en-US" sz="2000" dirty="0" err="1" smtClean="0"/>
              <a:t>დოზა</a:t>
            </a:r>
            <a:r>
              <a:rPr lang="en-US" sz="2000" dirty="0" smtClean="0"/>
              <a:t>.</a:t>
            </a:r>
          </a:p>
          <a:p>
            <a:pPr algn="just">
              <a:buNone/>
            </a:pPr>
            <a:endParaRPr lang="en-US" sz="2000" dirty="0"/>
          </a:p>
        </p:txBody>
      </p:sp>
      <p:pic>
        <p:nvPicPr>
          <p:cNvPr id="4" name="Picture 3" descr="r367955_1705871.jpg"/>
          <p:cNvPicPr>
            <a:picLocks noChangeAspect="1"/>
          </p:cNvPicPr>
          <p:nvPr/>
        </p:nvPicPr>
        <p:blipFill>
          <a:blip r:embed="rId2"/>
          <a:stretch>
            <a:fillRect/>
          </a:stretch>
        </p:blipFill>
        <p:spPr>
          <a:xfrm>
            <a:off x="1500166" y="4929198"/>
            <a:ext cx="2560320" cy="1758696"/>
          </a:xfrm>
          <a:prstGeom prst="rect">
            <a:avLst/>
          </a:prstGeom>
          <a:ln>
            <a:noFill/>
          </a:ln>
          <a:effectLst>
            <a:softEdge rad="112500"/>
          </a:effectLst>
        </p:spPr>
      </p:pic>
      <p:pic>
        <p:nvPicPr>
          <p:cNvPr id="5" name="Picture 4" descr="rabies_rabid_pit.jpg"/>
          <p:cNvPicPr>
            <a:picLocks noChangeAspect="1"/>
          </p:cNvPicPr>
          <p:nvPr/>
        </p:nvPicPr>
        <p:blipFill>
          <a:blip r:embed="rId3"/>
          <a:stretch>
            <a:fillRect/>
          </a:stretch>
        </p:blipFill>
        <p:spPr>
          <a:xfrm>
            <a:off x="6715140" y="4714884"/>
            <a:ext cx="2184268" cy="1970665"/>
          </a:xfrm>
          <a:prstGeom prst="rect">
            <a:avLst/>
          </a:prstGeom>
        </p:spPr>
      </p:pic>
      <p:pic>
        <p:nvPicPr>
          <p:cNvPr id="6" name="Picture 5" descr="cofi.jpg"/>
          <p:cNvPicPr>
            <a:picLocks noChangeAspect="1"/>
          </p:cNvPicPr>
          <p:nvPr/>
        </p:nvPicPr>
        <p:blipFill>
          <a:blip r:embed="rId4"/>
          <a:stretch>
            <a:fillRect/>
          </a:stretch>
        </p:blipFill>
        <p:spPr>
          <a:xfrm>
            <a:off x="4143372" y="5055536"/>
            <a:ext cx="2005968" cy="1802464"/>
          </a:xfrm>
          <a:prstGeom prst="rect">
            <a:avLst/>
          </a:prstGeom>
          <a:ln>
            <a:noFill/>
          </a:ln>
          <a:effectLst>
            <a:softEdge rad="112500"/>
          </a:effectLst>
        </p:spPr>
      </p:pic>
    </p:spTree>
  </p:cSld>
  <p:clrMapOvr>
    <a:masterClrMapping/>
  </p:clrMapOvr>
  <p:transition advTm="22922"/>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err="1" smtClean="0"/>
              <a:t>პირველი</a:t>
            </a:r>
            <a:r>
              <a:rPr lang="en-US" sz="3100" dirty="0" smtClean="0"/>
              <a:t> </a:t>
            </a:r>
            <a:r>
              <a:rPr lang="en-US" sz="3100" dirty="0" err="1" smtClean="0"/>
              <a:t>დახმარება</a:t>
            </a:r>
            <a:r>
              <a:rPr lang="en-US" dirty="0" smtClean="0"/>
              <a:t/>
            </a:r>
            <a:br>
              <a:rPr lang="en-US" dirty="0" smtClean="0"/>
            </a:br>
            <a:endParaRPr lang="en-US" dirty="0"/>
          </a:p>
        </p:txBody>
      </p:sp>
      <p:sp>
        <p:nvSpPr>
          <p:cNvPr id="3" name="Content Placeholder 2"/>
          <p:cNvSpPr>
            <a:spLocks noGrp="1"/>
          </p:cNvSpPr>
          <p:nvPr>
            <p:ph idx="1"/>
          </p:nvPr>
        </p:nvSpPr>
        <p:spPr>
          <a:xfrm>
            <a:off x="1435608" y="857232"/>
            <a:ext cx="7498080" cy="5391168"/>
          </a:xfrm>
        </p:spPr>
        <p:txBody>
          <a:bodyPr>
            <a:normAutofit fontScale="55000" lnSpcReduction="20000"/>
          </a:bodyPr>
          <a:lstStyle/>
          <a:p>
            <a:pPr algn="just">
              <a:buNone/>
            </a:pPr>
            <a:r>
              <a:rPr lang="en-US" dirty="0" smtClean="0"/>
              <a:t>            </a:t>
            </a:r>
            <a:r>
              <a:rPr lang="en-US" dirty="0" err="1" smtClean="0"/>
              <a:t>კბენისთანავე</a:t>
            </a:r>
            <a:r>
              <a:rPr lang="en-US" dirty="0" smtClean="0"/>
              <a:t>, </a:t>
            </a:r>
            <a:r>
              <a:rPr lang="en-US" dirty="0" err="1" smtClean="0"/>
              <a:t>ექიმთან</a:t>
            </a:r>
            <a:r>
              <a:rPr lang="en-US" dirty="0" smtClean="0"/>
              <a:t> </a:t>
            </a:r>
            <a:r>
              <a:rPr lang="en-US" dirty="0" err="1" smtClean="0"/>
              <a:t>ვიზიტამდე</a:t>
            </a:r>
            <a:r>
              <a:rPr lang="en-US" dirty="0" smtClean="0"/>
              <a:t>, </a:t>
            </a:r>
            <a:r>
              <a:rPr lang="en-US" dirty="0" err="1" smtClean="0"/>
              <a:t>ჭრილობა</a:t>
            </a:r>
            <a:r>
              <a:rPr lang="en-US" dirty="0" smtClean="0"/>
              <a:t> </a:t>
            </a:r>
            <a:r>
              <a:rPr lang="en-US" dirty="0" err="1" smtClean="0"/>
              <a:t>გულდასმით</a:t>
            </a:r>
            <a:r>
              <a:rPr lang="en-US" dirty="0" smtClean="0"/>
              <a:t> </a:t>
            </a:r>
            <a:r>
              <a:rPr lang="en-US" dirty="0" err="1" smtClean="0"/>
              <a:t>უნდა</a:t>
            </a:r>
            <a:r>
              <a:rPr lang="en-US" dirty="0" smtClean="0"/>
              <a:t> </a:t>
            </a:r>
            <a:r>
              <a:rPr lang="en-US" dirty="0" err="1" smtClean="0"/>
              <a:t>ჩამოიბანოთ</a:t>
            </a:r>
            <a:r>
              <a:rPr lang="en-US" dirty="0" smtClean="0"/>
              <a:t> </a:t>
            </a:r>
            <a:r>
              <a:rPr lang="en-US" dirty="0" err="1" smtClean="0"/>
              <a:t>წყლით</a:t>
            </a:r>
            <a:r>
              <a:rPr lang="en-US" dirty="0" smtClean="0"/>
              <a:t> </a:t>
            </a:r>
            <a:r>
              <a:rPr lang="en-US" dirty="0" err="1" smtClean="0"/>
              <a:t>და</a:t>
            </a:r>
            <a:r>
              <a:rPr lang="en-US" dirty="0" smtClean="0"/>
              <a:t> </a:t>
            </a:r>
            <a:r>
              <a:rPr lang="en-US" dirty="0" err="1" smtClean="0"/>
              <a:t>საპნით</a:t>
            </a:r>
            <a:r>
              <a:rPr lang="en-US" dirty="0" smtClean="0"/>
              <a:t>. </a:t>
            </a:r>
            <a:r>
              <a:rPr lang="en-US" dirty="0" err="1" smtClean="0"/>
              <a:t>არ</a:t>
            </a:r>
            <a:r>
              <a:rPr lang="en-US" dirty="0" smtClean="0"/>
              <a:t> </a:t>
            </a:r>
            <a:r>
              <a:rPr lang="en-US" dirty="0" err="1" smtClean="0"/>
              <a:t>ეცადოთ</a:t>
            </a:r>
            <a:r>
              <a:rPr lang="en-US" dirty="0" smtClean="0"/>
              <a:t> </a:t>
            </a:r>
            <a:r>
              <a:rPr lang="en-US" dirty="0" err="1" smtClean="0"/>
              <a:t>სისხლდენის</a:t>
            </a:r>
            <a:r>
              <a:rPr lang="en-US" dirty="0" smtClean="0"/>
              <a:t> </a:t>
            </a:r>
            <a:r>
              <a:rPr lang="en-US" dirty="0" err="1" smtClean="0"/>
              <a:t>დაუყოვნებლივ</a:t>
            </a:r>
            <a:r>
              <a:rPr lang="en-US" dirty="0" smtClean="0"/>
              <a:t> </a:t>
            </a:r>
            <a:r>
              <a:rPr lang="en-US" dirty="0" err="1" smtClean="0"/>
              <a:t>შეჩერებას</a:t>
            </a:r>
            <a:r>
              <a:rPr lang="en-US" dirty="0" smtClean="0"/>
              <a:t> - </a:t>
            </a:r>
            <a:r>
              <a:rPr lang="en-US" dirty="0" err="1" smtClean="0"/>
              <a:t>სისხლდენისას</a:t>
            </a:r>
            <a:r>
              <a:rPr lang="en-US" dirty="0" smtClean="0"/>
              <a:t> </a:t>
            </a:r>
            <a:r>
              <a:rPr lang="en-US" dirty="0" err="1" smtClean="0"/>
              <a:t>ჭრილობიდან</a:t>
            </a:r>
            <a:r>
              <a:rPr lang="en-US" dirty="0" smtClean="0"/>
              <a:t> </a:t>
            </a:r>
            <a:r>
              <a:rPr lang="en-US" dirty="0" err="1" smtClean="0"/>
              <a:t>ცხოველის</a:t>
            </a:r>
            <a:r>
              <a:rPr lang="en-US" dirty="0" smtClean="0"/>
              <a:t> </a:t>
            </a:r>
            <a:r>
              <a:rPr lang="en-US" dirty="0" err="1" smtClean="0"/>
              <a:t>ნერწყვი</a:t>
            </a:r>
            <a:r>
              <a:rPr lang="en-US" dirty="0" smtClean="0"/>
              <a:t> </a:t>
            </a:r>
            <a:r>
              <a:rPr lang="en-US" dirty="0" err="1" smtClean="0"/>
              <a:t>გამოიყოფა</a:t>
            </a:r>
            <a:r>
              <a:rPr lang="en-US" dirty="0" smtClean="0"/>
              <a:t>. </a:t>
            </a:r>
            <a:r>
              <a:rPr lang="en-US" dirty="0" err="1" smtClean="0"/>
              <a:t>ჭრილობის</a:t>
            </a:r>
            <a:r>
              <a:rPr lang="en-US" dirty="0" smtClean="0"/>
              <a:t> </a:t>
            </a:r>
            <a:r>
              <a:rPr lang="en-US" dirty="0" err="1" smtClean="0"/>
              <a:t>დაბანის</a:t>
            </a:r>
            <a:r>
              <a:rPr lang="en-US" dirty="0" smtClean="0"/>
              <a:t> </a:t>
            </a:r>
            <a:r>
              <a:rPr lang="en-US" dirty="0" err="1" smtClean="0"/>
              <a:t>შემდეგ</a:t>
            </a:r>
            <a:r>
              <a:rPr lang="en-US" dirty="0" smtClean="0"/>
              <a:t> </a:t>
            </a:r>
            <a:r>
              <a:rPr lang="en-US" dirty="0" err="1" smtClean="0"/>
              <a:t>კანი</a:t>
            </a:r>
            <a:r>
              <a:rPr lang="en-US" dirty="0" smtClean="0"/>
              <a:t> </a:t>
            </a:r>
            <a:r>
              <a:rPr lang="en-US" dirty="0" err="1" smtClean="0"/>
              <a:t>მის</a:t>
            </a:r>
            <a:r>
              <a:rPr lang="en-US" dirty="0" smtClean="0"/>
              <a:t> </a:t>
            </a:r>
            <a:r>
              <a:rPr lang="en-US" dirty="0" err="1" smtClean="0"/>
              <a:t>ირგვლივ</a:t>
            </a:r>
            <a:r>
              <a:rPr lang="en-US" dirty="0" smtClean="0"/>
              <a:t> </a:t>
            </a:r>
            <a:r>
              <a:rPr lang="en-US" dirty="0" err="1" smtClean="0"/>
              <a:t>უნდა</a:t>
            </a:r>
            <a:r>
              <a:rPr lang="en-US" dirty="0" smtClean="0"/>
              <a:t> </a:t>
            </a:r>
            <a:r>
              <a:rPr lang="en-US" dirty="0" err="1" smtClean="0"/>
              <a:t>დამუშავდეს</a:t>
            </a:r>
            <a:r>
              <a:rPr lang="en-US" dirty="0" smtClean="0"/>
              <a:t> </a:t>
            </a:r>
            <a:r>
              <a:rPr lang="en-US" dirty="0" err="1" smtClean="0"/>
              <a:t>ანტისეპტიკური</a:t>
            </a:r>
            <a:r>
              <a:rPr lang="en-US" dirty="0" smtClean="0"/>
              <a:t> </a:t>
            </a:r>
            <a:r>
              <a:rPr lang="en-US" dirty="0" err="1" smtClean="0"/>
              <a:t>საშუალებით</a:t>
            </a:r>
            <a:r>
              <a:rPr lang="en-US" dirty="0" smtClean="0"/>
              <a:t> (</a:t>
            </a:r>
            <a:r>
              <a:rPr lang="en-US" dirty="0" err="1" smtClean="0"/>
              <a:t>იოდის</a:t>
            </a:r>
            <a:r>
              <a:rPr lang="en-US" dirty="0" smtClean="0"/>
              <a:t> </a:t>
            </a:r>
            <a:r>
              <a:rPr lang="en-US" dirty="0" err="1" smtClean="0"/>
              <a:t>სპირტხსნარით</a:t>
            </a:r>
            <a:r>
              <a:rPr lang="en-US" dirty="0" smtClean="0"/>
              <a:t>, </a:t>
            </a:r>
            <a:r>
              <a:rPr lang="en-US" dirty="0" err="1" smtClean="0"/>
              <a:t>სპირტით</a:t>
            </a:r>
            <a:r>
              <a:rPr lang="en-US" dirty="0" smtClean="0"/>
              <a:t> </a:t>
            </a:r>
            <a:r>
              <a:rPr lang="en-US" dirty="0" err="1" smtClean="0"/>
              <a:t>და</a:t>
            </a:r>
            <a:r>
              <a:rPr lang="en-US" dirty="0" smtClean="0"/>
              <a:t> </a:t>
            </a:r>
            <a:r>
              <a:rPr lang="en-US" dirty="0" err="1" smtClean="0"/>
              <a:t>სხვა</a:t>
            </a:r>
            <a:r>
              <a:rPr lang="en-US" dirty="0" smtClean="0"/>
              <a:t>) </a:t>
            </a:r>
            <a:r>
              <a:rPr lang="en-US" dirty="0" err="1" smtClean="0"/>
              <a:t>და</a:t>
            </a:r>
            <a:r>
              <a:rPr lang="en-US" dirty="0" smtClean="0"/>
              <a:t> </a:t>
            </a:r>
            <a:r>
              <a:rPr lang="en-US" dirty="0" err="1" smtClean="0"/>
              <a:t>დაედოს</a:t>
            </a:r>
            <a:r>
              <a:rPr lang="en-US" dirty="0" smtClean="0"/>
              <a:t> </a:t>
            </a:r>
            <a:r>
              <a:rPr lang="en-US" dirty="0" err="1" smtClean="0"/>
              <a:t>სტერილური</a:t>
            </a:r>
            <a:r>
              <a:rPr lang="en-US" dirty="0" smtClean="0"/>
              <a:t> </a:t>
            </a:r>
            <a:r>
              <a:rPr lang="en-US" dirty="0" err="1" smtClean="0"/>
              <a:t>ნახვევი</a:t>
            </a:r>
            <a:r>
              <a:rPr lang="en-US" dirty="0" smtClean="0"/>
              <a:t>. </a:t>
            </a:r>
            <a:r>
              <a:rPr lang="en-US" dirty="0" err="1" smtClean="0"/>
              <a:t>ამის</a:t>
            </a:r>
            <a:r>
              <a:rPr lang="en-US" dirty="0" smtClean="0"/>
              <a:t> </a:t>
            </a:r>
            <a:r>
              <a:rPr lang="en-US" dirty="0" err="1" smtClean="0"/>
              <a:t>შემდეგ</a:t>
            </a:r>
            <a:r>
              <a:rPr lang="en-US" dirty="0" smtClean="0"/>
              <a:t> </a:t>
            </a:r>
            <a:r>
              <a:rPr lang="en-US" dirty="0" err="1" smtClean="0"/>
              <a:t>დაშავებული</a:t>
            </a:r>
            <a:r>
              <a:rPr lang="en-US" dirty="0" smtClean="0"/>
              <a:t> </a:t>
            </a:r>
            <a:r>
              <a:rPr lang="en-US" dirty="0" err="1" smtClean="0"/>
              <a:t>მიჰყავთ</a:t>
            </a:r>
            <a:r>
              <a:rPr lang="en-US" dirty="0" smtClean="0"/>
              <a:t> </a:t>
            </a:r>
            <a:r>
              <a:rPr lang="en-US" dirty="0" err="1" smtClean="0"/>
              <a:t>სამკურნალო</a:t>
            </a:r>
            <a:r>
              <a:rPr lang="en-US" dirty="0" smtClean="0"/>
              <a:t> </a:t>
            </a:r>
            <a:r>
              <a:rPr lang="en-US" dirty="0" err="1" smtClean="0"/>
              <a:t>დაწესებულებაში</a:t>
            </a:r>
            <a:r>
              <a:rPr lang="en-US" dirty="0" smtClean="0"/>
              <a:t>, </a:t>
            </a:r>
            <a:r>
              <a:rPr lang="en-US" dirty="0" err="1" smtClean="0"/>
              <a:t>სადაც</a:t>
            </a:r>
            <a:r>
              <a:rPr lang="en-US" dirty="0" smtClean="0"/>
              <a:t> </a:t>
            </a:r>
            <a:r>
              <a:rPr lang="en-US" dirty="0" err="1" smtClean="0"/>
              <a:t>ექიმი</a:t>
            </a:r>
            <a:r>
              <a:rPr lang="en-US" dirty="0" smtClean="0"/>
              <a:t> </a:t>
            </a:r>
            <a:r>
              <a:rPr lang="en-US" dirty="0" err="1" smtClean="0"/>
              <a:t>მკურნალობის</a:t>
            </a:r>
            <a:r>
              <a:rPr lang="en-US" dirty="0" smtClean="0"/>
              <a:t> </a:t>
            </a:r>
            <a:r>
              <a:rPr lang="en-US" dirty="0" err="1" smtClean="0"/>
              <a:t>შემდგომ</a:t>
            </a:r>
            <a:r>
              <a:rPr lang="en-US" dirty="0" smtClean="0"/>
              <a:t> </a:t>
            </a:r>
            <a:r>
              <a:rPr lang="en-US" dirty="0" err="1" smtClean="0"/>
              <a:t>ტაქტიკას</a:t>
            </a:r>
            <a:r>
              <a:rPr lang="en-US" dirty="0" smtClean="0"/>
              <a:t> </a:t>
            </a:r>
            <a:r>
              <a:rPr lang="en-US" dirty="0" err="1" smtClean="0"/>
              <a:t>განსაზღვრავს</a:t>
            </a:r>
            <a:r>
              <a:rPr lang="en-US" dirty="0" smtClean="0"/>
              <a:t>. </a:t>
            </a:r>
            <a:r>
              <a:rPr lang="en-US" dirty="0" err="1" smtClean="0"/>
              <a:t>ნერვული</a:t>
            </a:r>
            <a:r>
              <a:rPr lang="en-US" dirty="0" smtClean="0"/>
              <a:t> </a:t>
            </a:r>
            <a:r>
              <a:rPr lang="en-US" dirty="0" err="1" smtClean="0"/>
              <a:t>ღეროებით</a:t>
            </a:r>
            <a:r>
              <a:rPr lang="en-US" dirty="0" smtClean="0"/>
              <a:t> </a:t>
            </a:r>
            <a:r>
              <a:rPr lang="en-US" dirty="0" err="1" smtClean="0"/>
              <a:t>ვირუსის</a:t>
            </a:r>
            <a:r>
              <a:rPr lang="en-US" dirty="0" smtClean="0"/>
              <a:t> </a:t>
            </a:r>
            <a:r>
              <a:rPr lang="en-US" dirty="0" err="1" smtClean="0"/>
              <a:t>ნელი</a:t>
            </a:r>
            <a:r>
              <a:rPr lang="en-US" dirty="0" smtClean="0"/>
              <a:t> </a:t>
            </a:r>
            <a:r>
              <a:rPr lang="en-US" dirty="0" err="1" smtClean="0"/>
              <a:t>გადაადგილება</a:t>
            </a:r>
            <a:r>
              <a:rPr lang="en-US" dirty="0" smtClean="0"/>
              <a:t> - 1-3 </a:t>
            </a:r>
            <a:r>
              <a:rPr lang="en-US" dirty="0" err="1" smtClean="0"/>
              <a:t>მმ</a:t>
            </a:r>
            <a:r>
              <a:rPr lang="en-US" dirty="0" smtClean="0"/>
              <a:t> </a:t>
            </a:r>
            <a:r>
              <a:rPr lang="en-US" dirty="0" err="1" smtClean="0"/>
              <a:t>საათში</a:t>
            </a:r>
            <a:r>
              <a:rPr lang="en-US" dirty="0" smtClean="0"/>
              <a:t> - </a:t>
            </a:r>
            <a:r>
              <a:rPr lang="en-US" dirty="0" err="1" smtClean="0"/>
              <a:t>საშუალებას</a:t>
            </a:r>
            <a:r>
              <a:rPr lang="en-US" dirty="0" smtClean="0"/>
              <a:t> </a:t>
            </a:r>
            <a:r>
              <a:rPr lang="en-US" dirty="0" err="1" smtClean="0"/>
              <a:t>იძლევა</a:t>
            </a:r>
            <a:r>
              <a:rPr lang="en-US" dirty="0" smtClean="0"/>
              <a:t>, </a:t>
            </a:r>
            <a:r>
              <a:rPr lang="en-US" dirty="0" err="1" smtClean="0"/>
              <a:t>ცოფის</a:t>
            </a:r>
            <a:r>
              <a:rPr lang="en-US" dirty="0" smtClean="0"/>
              <a:t> </a:t>
            </a:r>
            <a:r>
              <a:rPr lang="en-US" dirty="0" err="1" smtClean="0"/>
              <a:t>ვირუსით</a:t>
            </a:r>
            <a:r>
              <a:rPr lang="en-US" dirty="0" smtClean="0"/>
              <a:t> </a:t>
            </a:r>
            <a:r>
              <a:rPr lang="en-US" dirty="0" err="1" smtClean="0"/>
              <a:t>ინფიცირებაზე</a:t>
            </a:r>
            <a:r>
              <a:rPr lang="en-US" dirty="0" smtClean="0"/>
              <a:t> </a:t>
            </a:r>
            <a:r>
              <a:rPr lang="en-US" dirty="0" err="1" smtClean="0"/>
              <a:t>ეჭვის</a:t>
            </a:r>
            <a:r>
              <a:rPr lang="en-US" dirty="0" smtClean="0"/>
              <a:t> </a:t>
            </a:r>
            <a:r>
              <a:rPr lang="en-US" dirty="0" err="1" smtClean="0"/>
              <a:t>შემთხვევაში</a:t>
            </a:r>
            <a:r>
              <a:rPr lang="en-US" dirty="0" smtClean="0"/>
              <a:t> </a:t>
            </a:r>
            <a:r>
              <a:rPr lang="en-US" dirty="0" err="1" smtClean="0"/>
              <a:t>ხანგრძლივად</a:t>
            </a:r>
            <a:r>
              <a:rPr lang="en-US" dirty="0" smtClean="0"/>
              <a:t> </a:t>
            </a:r>
            <a:r>
              <a:rPr lang="en-US" dirty="0" err="1" smtClean="0"/>
              <a:t>დავაკვირდეთ</a:t>
            </a:r>
            <a:r>
              <a:rPr lang="en-US" dirty="0" smtClean="0"/>
              <a:t> </a:t>
            </a:r>
            <a:r>
              <a:rPr lang="en-US" dirty="0" err="1" smtClean="0"/>
              <a:t>ძაღლს</a:t>
            </a:r>
            <a:r>
              <a:rPr lang="en-US" dirty="0" smtClean="0"/>
              <a:t>, </a:t>
            </a:r>
            <a:r>
              <a:rPr lang="en-US" dirty="0" err="1" smtClean="0"/>
              <a:t>რომელმაც</a:t>
            </a:r>
            <a:r>
              <a:rPr lang="en-US" dirty="0" smtClean="0"/>
              <a:t> </a:t>
            </a:r>
            <a:r>
              <a:rPr lang="en-US" dirty="0" err="1" smtClean="0"/>
              <a:t>ადამიანს</a:t>
            </a:r>
            <a:r>
              <a:rPr lang="en-US" dirty="0" smtClean="0"/>
              <a:t> </a:t>
            </a:r>
            <a:r>
              <a:rPr lang="en-US" dirty="0" err="1" smtClean="0"/>
              <a:t>უკბინა</a:t>
            </a:r>
            <a:r>
              <a:rPr lang="en-US" dirty="0" smtClean="0"/>
              <a:t>. </a:t>
            </a:r>
            <a:r>
              <a:rPr lang="en-US" dirty="0" err="1" smtClean="0"/>
              <a:t>თუ</a:t>
            </a:r>
            <a:r>
              <a:rPr lang="en-US" dirty="0" smtClean="0"/>
              <a:t> </a:t>
            </a:r>
            <a:r>
              <a:rPr lang="en-US" dirty="0" err="1" smtClean="0"/>
              <a:t>კბენიდან</a:t>
            </a:r>
            <a:r>
              <a:rPr lang="en-US" dirty="0" smtClean="0"/>
              <a:t> 10 </a:t>
            </a:r>
            <a:r>
              <a:rPr lang="en-US" dirty="0" err="1" smtClean="0"/>
              <a:t>დღის</a:t>
            </a:r>
            <a:r>
              <a:rPr lang="en-US" dirty="0" smtClean="0"/>
              <a:t> </a:t>
            </a:r>
            <a:r>
              <a:rPr lang="en-US" dirty="0" err="1" smtClean="0"/>
              <a:t>განმავლობაში</a:t>
            </a:r>
            <a:r>
              <a:rPr lang="en-US" dirty="0" smtClean="0"/>
              <a:t> </a:t>
            </a:r>
            <a:r>
              <a:rPr lang="en-US" dirty="0" err="1" smtClean="0"/>
              <a:t>ძაღლს</a:t>
            </a:r>
            <a:r>
              <a:rPr lang="en-US" dirty="0" smtClean="0"/>
              <a:t> </a:t>
            </a:r>
            <a:r>
              <a:rPr lang="en-US" dirty="0" err="1" smtClean="0"/>
              <a:t>დაავადების</a:t>
            </a:r>
            <a:r>
              <a:rPr lang="en-US" dirty="0" smtClean="0"/>
              <a:t> </a:t>
            </a:r>
            <a:r>
              <a:rPr lang="en-US" dirty="0" err="1" smtClean="0"/>
              <a:t>სიმპტომები</a:t>
            </a:r>
            <a:r>
              <a:rPr lang="en-US" dirty="0" smtClean="0"/>
              <a:t> </a:t>
            </a:r>
            <a:r>
              <a:rPr lang="en-US" dirty="0" err="1" smtClean="0"/>
              <a:t>გამოაჩნდა</a:t>
            </a:r>
            <a:r>
              <a:rPr lang="en-US" dirty="0" smtClean="0"/>
              <a:t>, </a:t>
            </a:r>
            <a:r>
              <a:rPr lang="en-US" dirty="0" err="1" smtClean="0"/>
              <a:t>დაშავებულს</a:t>
            </a:r>
            <a:r>
              <a:rPr lang="en-US" dirty="0" smtClean="0"/>
              <a:t> </a:t>
            </a:r>
            <a:r>
              <a:rPr lang="en-US" dirty="0" err="1" smtClean="0"/>
              <a:t>უნდა</a:t>
            </a:r>
            <a:r>
              <a:rPr lang="en-US" dirty="0" smtClean="0"/>
              <a:t> </a:t>
            </a:r>
            <a:r>
              <a:rPr lang="en-US" dirty="0" err="1" smtClean="0"/>
              <a:t>გაუკეთდეს</a:t>
            </a:r>
            <a:r>
              <a:rPr lang="en-US" dirty="0" smtClean="0"/>
              <a:t> </a:t>
            </a:r>
            <a:r>
              <a:rPr lang="en-US" dirty="0" err="1" smtClean="0"/>
              <a:t>აცრა</a:t>
            </a:r>
            <a:r>
              <a:rPr lang="en-US" dirty="0" smtClean="0"/>
              <a:t>. </a:t>
            </a:r>
            <a:r>
              <a:rPr lang="en-US" dirty="0" err="1" smtClean="0"/>
              <a:t>თუ</a:t>
            </a:r>
            <a:r>
              <a:rPr lang="en-US" dirty="0" smtClean="0"/>
              <a:t> </a:t>
            </a:r>
            <a:r>
              <a:rPr lang="en-US" dirty="0" err="1" smtClean="0"/>
              <a:t>ცხოველზე</a:t>
            </a:r>
            <a:r>
              <a:rPr lang="en-US" dirty="0" smtClean="0"/>
              <a:t> </a:t>
            </a:r>
            <a:r>
              <a:rPr lang="en-US" dirty="0" err="1" smtClean="0"/>
              <a:t>დაკვირვება</a:t>
            </a:r>
            <a:r>
              <a:rPr lang="en-US" dirty="0" smtClean="0"/>
              <a:t> </a:t>
            </a:r>
            <a:r>
              <a:rPr lang="en-US" dirty="0" err="1" smtClean="0"/>
              <a:t>არ</a:t>
            </a:r>
            <a:r>
              <a:rPr lang="en-US" dirty="0" smtClean="0"/>
              <a:t> </a:t>
            </a:r>
            <a:r>
              <a:rPr lang="en-US" dirty="0" err="1" smtClean="0"/>
              <a:t>ხერხდება</a:t>
            </a:r>
            <a:r>
              <a:rPr lang="en-US" dirty="0" smtClean="0"/>
              <a:t> (</a:t>
            </a:r>
            <a:r>
              <a:rPr lang="en-US" dirty="0" err="1" smtClean="0"/>
              <a:t>ძაღლი</a:t>
            </a:r>
            <a:r>
              <a:rPr lang="en-US" dirty="0" smtClean="0"/>
              <a:t> </a:t>
            </a:r>
            <a:r>
              <a:rPr lang="en-US" dirty="0" err="1" smtClean="0"/>
              <a:t>მაწანწალაა</a:t>
            </a:r>
            <a:r>
              <a:rPr lang="en-US" dirty="0" smtClean="0"/>
              <a:t> </a:t>
            </a:r>
            <a:r>
              <a:rPr lang="en-US" dirty="0" err="1" smtClean="0"/>
              <a:t>და</a:t>
            </a:r>
            <a:r>
              <a:rPr lang="en-US" dirty="0" smtClean="0"/>
              <a:t> </a:t>
            </a:r>
            <a:r>
              <a:rPr lang="en-US" dirty="0" err="1" smtClean="0"/>
              <a:t>ვერ</a:t>
            </a:r>
            <a:r>
              <a:rPr lang="en-US" dirty="0" smtClean="0"/>
              <a:t> </a:t>
            </a:r>
            <a:r>
              <a:rPr lang="en-US" dirty="0" err="1" smtClean="0"/>
              <a:t>დაიჭირეს</a:t>
            </a:r>
            <a:r>
              <a:rPr lang="en-US" dirty="0" smtClean="0"/>
              <a:t>) </a:t>
            </a:r>
            <a:r>
              <a:rPr lang="en-US" dirty="0" err="1" smtClean="0"/>
              <a:t>ან</a:t>
            </a:r>
            <a:r>
              <a:rPr lang="en-US" dirty="0" smtClean="0"/>
              <a:t> </a:t>
            </a:r>
            <a:r>
              <a:rPr lang="en-US" dirty="0" err="1" smtClean="0"/>
              <a:t>ნაკბენი</a:t>
            </a:r>
            <a:r>
              <a:rPr lang="en-US" dirty="0" smtClean="0"/>
              <a:t> </a:t>
            </a:r>
            <a:r>
              <a:rPr lang="en-US" dirty="0" err="1" smtClean="0"/>
              <a:t>ტვინთან</a:t>
            </a:r>
            <a:r>
              <a:rPr lang="en-US" dirty="0" smtClean="0"/>
              <a:t> </a:t>
            </a:r>
            <a:r>
              <a:rPr lang="en-US" dirty="0" err="1" smtClean="0"/>
              <a:t>ახლოს</a:t>
            </a:r>
            <a:r>
              <a:rPr lang="en-US" dirty="0" smtClean="0"/>
              <a:t> (</a:t>
            </a:r>
            <a:r>
              <a:rPr lang="en-US" dirty="0" err="1" smtClean="0"/>
              <a:t>ყელზე</a:t>
            </a:r>
            <a:r>
              <a:rPr lang="en-US" dirty="0" smtClean="0"/>
              <a:t>, </a:t>
            </a:r>
            <a:r>
              <a:rPr lang="en-US" dirty="0" err="1" smtClean="0"/>
              <a:t>სახეზე</a:t>
            </a:r>
            <a:r>
              <a:rPr lang="en-US" dirty="0" smtClean="0"/>
              <a:t>) </a:t>
            </a:r>
            <a:r>
              <a:rPr lang="en-US" dirty="0" err="1" smtClean="0"/>
              <a:t>მდებარეობს</a:t>
            </a:r>
            <a:r>
              <a:rPr lang="en-US" dirty="0" smtClean="0"/>
              <a:t>, </a:t>
            </a:r>
            <a:r>
              <a:rPr lang="en-US" dirty="0" err="1" smtClean="0"/>
              <a:t>აცრა</a:t>
            </a:r>
            <a:r>
              <a:rPr lang="en-US" dirty="0" smtClean="0"/>
              <a:t> </a:t>
            </a:r>
            <a:r>
              <a:rPr lang="en-US" dirty="0" err="1" smtClean="0"/>
              <a:t>დაუყოვნებლივ</a:t>
            </a:r>
            <a:r>
              <a:rPr lang="en-US" dirty="0" smtClean="0"/>
              <a:t> </a:t>
            </a:r>
            <a:r>
              <a:rPr lang="en-US" dirty="0" err="1" smtClean="0"/>
              <a:t>უნდა</a:t>
            </a:r>
            <a:r>
              <a:rPr lang="en-US" dirty="0" smtClean="0"/>
              <a:t> </a:t>
            </a:r>
            <a:r>
              <a:rPr lang="en-US" dirty="0" err="1" smtClean="0"/>
              <a:t>გაკეთდეს</a:t>
            </a:r>
            <a:r>
              <a:rPr lang="en-US" dirty="0" smtClean="0"/>
              <a:t>. </a:t>
            </a:r>
            <a:r>
              <a:rPr lang="en-US" dirty="0" err="1" smtClean="0"/>
              <a:t>აცრა</a:t>
            </a:r>
            <a:r>
              <a:rPr lang="en-US" dirty="0" smtClean="0"/>
              <a:t> </a:t>
            </a:r>
            <a:r>
              <a:rPr lang="en-US" dirty="0" err="1" smtClean="0"/>
              <a:t>გულისხმობს</a:t>
            </a:r>
            <a:r>
              <a:rPr lang="en-US" dirty="0" smtClean="0"/>
              <a:t> </a:t>
            </a:r>
            <a:r>
              <a:rPr lang="en-US" dirty="0" err="1" smtClean="0"/>
              <a:t>ნაკბენ</a:t>
            </a:r>
            <a:r>
              <a:rPr lang="en-US" dirty="0" smtClean="0"/>
              <a:t> </a:t>
            </a:r>
            <a:r>
              <a:rPr lang="en-US" dirty="0" err="1" smtClean="0"/>
              <a:t>ადგილას</a:t>
            </a:r>
            <a:r>
              <a:rPr lang="en-US" dirty="0" smtClean="0"/>
              <a:t> (</a:t>
            </a:r>
            <a:r>
              <a:rPr lang="en-US" dirty="0" err="1" smtClean="0"/>
              <a:t>ვირუსის</a:t>
            </a:r>
            <a:r>
              <a:rPr lang="en-US" dirty="0" smtClean="0"/>
              <a:t> </a:t>
            </a:r>
            <a:r>
              <a:rPr lang="en-US" dirty="0" err="1" smtClean="0"/>
              <a:t>გასანადგურებლად</a:t>
            </a:r>
            <a:r>
              <a:rPr lang="en-US" dirty="0" smtClean="0"/>
              <a:t>) </a:t>
            </a:r>
            <a:r>
              <a:rPr lang="en-US" dirty="0" err="1" smtClean="0"/>
              <a:t>კუნთოვან</a:t>
            </a:r>
            <a:r>
              <a:rPr lang="en-US" dirty="0" smtClean="0"/>
              <a:t> </a:t>
            </a:r>
            <a:r>
              <a:rPr lang="en-US" dirty="0" err="1" smtClean="0"/>
              <a:t>ქსოვილში</a:t>
            </a:r>
            <a:r>
              <a:rPr lang="en-US" dirty="0" smtClean="0"/>
              <a:t> </a:t>
            </a:r>
            <a:r>
              <a:rPr lang="en-US" dirty="0" err="1" smtClean="0"/>
              <a:t>ანტისხეულების</a:t>
            </a:r>
            <a:r>
              <a:rPr lang="en-US" dirty="0" smtClean="0"/>
              <a:t> </a:t>
            </a:r>
            <a:r>
              <a:rPr lang="en-US" dirty="0" err="1" smtClean="0"/>
              <a:t>შეყვანას</a:t>
            </a:r>
            <a:r>
              <a:rPr lang="en-US" dirty="0" smtClean="0"/>
              <a:t>. </a:t>
            </a:r>
            <a:r>
              <a:rPr lang="en-US" dirty="0" err="1" smtClean="0"/>
              <a:t>იმავდროულად</a:t>
            </a:r>
            <a:r>
              <a:rPr lang="en-US" dirty="0" smtClean="0"/>
              <a:t> </a:t>
            </a:r>
            <a:r>
              <a:rPr lang="en-US" dirty="0" err="1" smtClean="0"/>
              <a:t>ტარდება</a:t>
            </a:r>
            <a:r>
              <a:rPr lang="en-US" dirty="0" smtClean="0"/>
              <a:t> </a:t>
            </a:r>
            <a:r>
              <a:rPr lang="en-US" dirty="0" err="1" smtClean="0"/>
              <a:t>ე.წ</a:t>
            </a:r>
            <a:r>
              <a:rPr lang="en-US" dirty="0" smtClean="0"/>
              <a:t>. </a:t>
            </a:r>
            <a:r>
              <a:rPr lang="en-US" dirty="0" err="1" smtClean="0"/>
              <a:t>აქტიური</a:t>
            </a:r>
            <a:r>
              <a:rPr lang="en-US" dirty="0" smtClean="0"/>
              <a:t> </a:t>
            </a:r>
            <a:r>
              <a:rPr lang="en-US" dirty="0" err="1" smtClean="0"/>
              <a:t>აცრა</a:t>
            </a:r>
            <a:r>
              <a:rPr lang="en-US" dirty="0" smtClean="0"/>
              <a:t> - </a:t>
            </a:r>
            <a:r>
              <a:rPr lang="en-US" dirty="0" err="1" smtClean="0"/>
              <a:t>ინექცია</a:t>
            </a:r>
            <a:r>
              <a:rPr lang="en-US" dirty="0" smtClean="0"/>
              <a:t>, </a:t>
            </a:r>
            <a:r>
              <a:rPr lang="en-US" dirty="0" err="1" smtClean="0"/>
              <a:t>რომელიც</a:t>
            </a:r>
            <a:r>
              <a:rPr lang="en-US" dirty="0" smtClean="0"/>
              <a:t> </a:t>
            </a:r>
            <a:r>
              <a:rPr lang="en-US" dirty="0" err="1" smtClean="0"/>
              <a:t>ორგანიზმს</a:t>
            </a:r>
            <a:r>
              <a:rPr lang="en-US" dirty="0" smtClean="0"/>
              <a:t> </a:t>
            </a:r>
            <a:r>
              <a:rPr lang="en-US" dirty="0" err="1" smtClean="0"/>
              <a:t>ანტისხეულების</a:t>
            </a:r>
            <a:r>
              <a:rPr lang="en-US" dirty="0" smtClean="0"/>
              <a:t> </a:t>
            </a:r>
            <a:r>
              <a:rPr lang="en-US" dirty="0" err="1" smtClean="0"/>
              <a:t>წარმოქმნას</a:t>
            </a:r>
            <a:r>
              <a:rPr lang="en-US" dirty="0" smtClean="0"/>
              <a:t> </a:t>
            </a:r>
            <a:r>
              <a:rPr lang="en-US" dirty="0" err="1" smtClean="0"/>
              <a:t>აიძულებს</a:t>
            </a:r>
            <a:r>
              <a:rPr lang="en-US" dirty="0" smtClean="0"/>
              <a:t>.</a:t>
            </a:r>
          </a:p>
          <a:p>
            <a:pPr algn="just">
              <a:buNone/>
            </a:pPr>
            <a:endParaRPr lang="en-US" dirty="0"/>
          </a:p>
        </p:txBody>
      </p:sp>
      <p:pic>
        <p:nvPicPr>
          <p:cNvPr id="4" name="Picture 3" descr="e18394e18395e183a2e18390e1839ce18390e18396e18398e1839011.jpg"/>
          <p:cNvPicPr>
            <a:picLocks noChangeAspect="1"/>
          </p:cNvPicPr>
          <p:nvPr/>
        </p:nvPicPr>
        <p:blipFill>
          <a:blip r:embed="rId2"/>
          <a:stretch>
            <a:fillRect/>
          </a:stretch>
        </p:blipFill>
        <p:spPr>
          <a:xfrm>
            <a:off x="5857884" y="5279702"/>
            <a:ext cx="2143140" cy="1578298"/>
          </a:xfrm>
          <a:prstGeom prst="rect">
            <a:avLst/>
          </a:prstGeom>
          <a:ln>
            <a:noFill/>
          </a:ln>
          <a:effectLst>
            <a:softEdge rad="112500"/>
          </a:effectLst>
        </p:spPr>
      </p:pic>
      <p:pic>
        <p:nvPicPr>
          <p:cNvPr id="5" name="Picture 4" descr="Wissenschaft__Bild4,property=Galeriebild__gross.jpg"/>
          <p:cNvPicPr>
            <a:picLocks noChangeAspect="1"/>
          </p:cNvPicPr>
          <p:nvPr/>
        </p:nvPicPr>
        <p:blipFill>
          <a:blip r:embed="rId3"/>
          <a:stretch>
            <a:fillRect/>
          </a:stretch>
        </p:blipFill>
        <p:spPr>
          <a:xfrm>
            <a:off x="3143240" y="5214950"/>
            <a:ext cx="2286016" cy="1643050"/>
          </a:xfrm>
          <a:prstGeom prst="rect">
            <a:avLst/>
          </a:prstGeom>
          <a:ln>
            <a:noFill/>
          </a:ln>
          <a:effectLst>
            <a:softEdge rad="112500"/>
          </a:effectLst>
        </p:spPr>
      </p:pic>
    </p:spTree>
  </p:cSld>
  <p:clrMapOvr>
    <a:masterClrMapping/>
  </p:clrMapOvr>
  <p:transition advTm="35375"/>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rigolia" pitchFamily="2" charset="0"/>
              </a:rPr>
              <a:t>                         </a:t>
            </a:r>
            <a:r>
              <a:rPr lang="en-US" b="1" dirty="0" err="1" smtClean="0">
                <a:latin typeface="Grigolia" pitchFamily="2" charset="0"/>
              </a:rPr>
              <a:t>gripi</a:t>
            </a:r>
            <a:r>
              <a:rPr lang="en-US" b="1" dirty="0" smtClean="0">
                <a:latin typeface="Grigolia" pitchFamily="2" charset="0"/>
              </a:rPr>
              <a:t> </a:t>
            </a:r>
            <a:endParaRPr lang="en-US" b="1" dirty="0">
              <a:latin typeface="Grigolia" pitchFamily="2" charset="0"/>
            </a:endParaRPr>
          </a:p>
        </p:txBody>
      </p:sp>
      <p:sp>
        <p:nvSpPr>
          <p:cNvPr id="3" name="Content Placeholder 2"/>
          <p:cNvSpPr>
            <a:spLocks noGrp="1"/>
          </p:cNvSpPr>
          <p:nvPr>
            <p:ph idx="1"/>
          </p:nvPr>
        </p:nvSpPr>
        <p:spPr>
          <a:xfrm>
            <a:off x="1435608" y="1285860"/>
            <a:ext cx="7498080" cy="5214974"/>
          </a:xfrm>
        </p:spPr>
        <p:txBody>
          <a:bodyPr>
            <a:normAutofit fontScale="55000" lnSpcReduction="20000"/>
          </a:bodyPr>
          <a:lstStyle/>
          <a:p>
            <a:pPr algn="just">
              <a:buNone/>
            </a:pPr>
            <a:r>
              <a:rPr lang="en-US" dirty="0" smtClean="0"/>
              <a:t>           </a:t>
            </a:r>
            <a:r>
              <a:rPr lang="en-US" dirty="0" err="1" smtClean="0"/>
              <a:t>ღორის</a:t>
            </a:r>
            <a:r>
              <a:rPr lang="en-US" dirty="0" smtClean="0"/>
              <a:t> </a:t>
            </a:r>
            <a:r>
              <a:rPr lang="en-US" dirty="0" err="1" smtClean="0"/>
              <a:t>გრიპი</a:t>
            </a:r>
            <a:r>
              <a:rPr lang="en-US" dirty="0" smtClean="0"/>
              <a:t> </a:t>
            </a:r>
            <a:r>
              <a:rPr lang="en-US" dirty="0" err="1" smtClean="0"/>
              <a:t>წარმოადგენს</a:t>
            </a:r>
            <a:r>
              <a:rPr lang="en-US" dirty="0" smtClean="0"/>
              <a:t> </a:t>
            </a:r>
            <a:r>
              <a:rPr lang="en-US" dirty="0" err="1" smtClean="0"/>
              <a:t>სასუნთქი</a:t>
            </a:r>
            <a:r>
              <a:rPr lang="en-US" dirty="0" smtClean="0"/>
              <a:t> </a:t>
            </a:r>
            <a:r>
              <a:rPr lang="en-US" dirty="0" err="1" smtClean="0"/>
              <a:t>სისტემის</a:t>
            </a:r>
            <a:r>
              <a:rPr lang="en-US" dirty="0" smtClean="0"/>
              <a:t> </a:t>
            </a:r>
            <a:r>
              <a:rPr lang="en-US" dirty="0" err="1" smtClean="0"/>
              <a:t>მწვავე</a:t>
            </a:r>
            <a:r>
              <a:rPr lang="en-US" dirty="0" smtClean="0"/>
              <a:t> </a:t>
            </a:r>
            <a:r>
              <a:rPr lang="en-US" dirty="0" err="1" smtClean="0"/>
              <a:t>კონტაგიოზურ</a:t>
            </a:r>
            <a:r>
              <a:rPr lang="en-US" dirty="0" smtClean="0"/>
              <a:t> </a:t>
            </a:r>
            <a:r>
              <a:rPr lang="en-US" dirty="0" err="1" smtClean="0"/>
              <a:t>ინფექციურ</a:t>
            </a:r>
            <a:r>
              <a:rPr lang="en-US" dirty="0" smtClean="0"/>
              <a:t> </a:t>
            </a:r>
            <a:r>
              <a:rPr lang="en-US" dirty="0" err="1" smtClean="0"/>
              <a:t>დაავადებას</a:t>
            </a:r>
            <a:r>
              <a:rPr lang="en-US" dirty="0" smtClean="0"/>
              <a:t>, </a:t>
            </a:r>
            <a:r>
              <a:rPr lang="en-US" dirty="0" err="1" smtClean="0"/>
              <a:t>რომელსაც</a:t>
            </a:r>
            <a:r>
              <a:rPr lang="en-US" dirty="0" smtClean="0"/>
              <a:t> </a:t>
            </a:r>
            <a:r>
              <a:rPr lang="en-US" dirty="0" err="1" smtClean="0"/>
              <a:t>იწვევს</a:t>
            </a:r>
            <a:r>
              <a:rPr lang="en-US" dirty="0" smtClean="0"/>
              <a:t> </a:t>
            </a:r>
            <a:r>
              <a:rPr lang="en-US" dirty="0" err="1" smtClean="0"/>
              <a:t>გრიპის</a:t>
            </a:r>
            <a:r>
              <a:rPr lang="en-US" dirty="0" smtClean="0"/>
              <a:t> </a:t>
            </a:r>
            <a:r>
              <a:rPr lang="en-US" dirty="0" err="1" smtClean="0"/>
              <a:t>ერთ-ერთი</a:t>
            </a:r>
            <a:r>
              <a:rPr lang="en-US" dirty="0" smtClean="0"/>
              <a:t> </a:t>
            </a:r>
            <a:r>
              <a:rPr lang="en-US" dirty="0" err="1" smtClean="0"/>
              <a:t>გამომწვევი</a:t>
            </a:r>
            <a:r>
              <a:rPr lang="en-US" dirty="0" smtClean="0"/>
              <a:t>. </a:t>
            </a:r>
            <a:r>
              <a:rPr lang="en-US" dirty="0" err="1" smtClean="0"/>
              <a:t>დაავადება</a:t>
            </a:r>
            <a:r>
              <a:rPr lang="en-US" dirty="0" smtClean="0"/>
              <a:t> </a:t>
            </a:r>
            <a:r>
              <a:rPr lang="en-US" dirty="0" err="1" smtClean="0"/>
              <a:t>ხასიათდება</a:t>
            </a:r>
            <a:r>
              <a:rPr lang="en-US" dirty="0" smtClean="0"/>
              <a:t> </a:t>
            </a:r>
            <a:r>
              <a:rPr lang="en-US" dirty="0" err="1" smtClean="0"/>
              <a:t>ავადობის</a:t>
            </a:r>
            <a:r>
              <a:rPr lang="en-US" dirty="0" smtClean="0"/>
              <a:t> </a:t>
            </a:r>
            <a:r>
              <a:rPr lang="en-US" dirty="0" err="1" smtClean="0"/>
              <a:t>მაღალი</a:t>
            </a:r>
            <a:r>
              <a:rPr lang="en-US" dirty="0" smtClean="0"/>
              <a:t> </a:t>
            </a:r>
            <a:r>
              <a:rPr lang="en-US" dirty="0" err="1" smtClean="0"/>
              <a:t>და</a:t>
            </a:r>
            <a:r>
              <a:rPr lang="en-US" dirty="0" smtClean="0"/>
              <a:t> </a:t>
            </a:r>
            <a:r>
              <a:rPr lang="en-US" dirty="0" err="1" smtClean="0"/>
              <a:t>სიკვდილიანობის</a:t>
            </a:r>
            <a:r>
              <a:rPr lang="en-US" dirty="0" smtClean="0"/>
              <a:t> </a:t>
            </a:r>
            <a:r>
              <a:rPr lang="en-US" dirty="0" err="1" smtClean="0"/>
              <a:t>შედარებით</a:t>
            </a:r>
            <a:r>
              <a:rPr lang="en-US" dirty="0" smtClean="0"/>
              <a:t> </a:t>
            </a:r>
            <a:r>
              <a:rPr lang="en-US" dirty="0" err="1" smtClean="0"/>
              <a:t>დაბალი</a:t>
            </a:r>
            <a:r>
              <a:rPr lang="en-US" dirty="0" smtClean="0"/>
              <a:t> </a:t>
            </a:r>
            <a:r>
              <a:rPr lang="en-US" dirty="0" err="1" smtClean="0"/>
              <a:t>მაჩვენებლით</a:t>
            </a:r>
            <a:r>
              <a:rPr lang="en-US" dirty="0" smtClean="0"/>
              <a:t> (1-4 %). </a:t>
            </a:r>
            <a:r>
              <a:rPr lang="en-US" dirty="0" err="1" smtClean="0"/>
              <a:t>ვირუსი</a:t>
            </a:r>
            <a:r>
              <a:rPr lang="en-US" dirty="0" smtClean="0"/>
              <a:t> </a:t>
            </a:r>
            <a:r>
              <a:rPr lang="en-US" dirty="0" err="1" smtClean="0"/>
              <a:t>ღორებს</a:t>
            </a:r>
            <a:r>
              <a:rPr lang="en-US" dirty="0" smtClean="0"/>
              <a:t> </a:t>
            </a:r>
            <a:r>
              <a:rPr lang="en-US" dirty="0" err="1" smtClean="0"/>
              <a:t>შორის</a:t>
            </a:r>
            <a:r>
              <a:rPr lang="en-US" dirty="0" smtClean="0"/>
              <a:t> </a:t>
            </a:r>
            <a:r>
              <a:rPr lang="en-US" dirty="0" err="1" smtClean="0"/>
              <a:t>ვრცელდება</a:t>
            </a:r>
            <a:r>
              <a:rPr lang="en-US" dirty="0" smtClean="0"/>
              <a:t> </a:t>
            </a:r>
            <a:r>
              <a:rPr lang="en-US" dirty="0" err="1" smtClean="0"/>
              <a:t>ჰაერ-წვეთოვანი</a:t>
            </a:r>
            <a:r>
              <a:rPr lang="en-US" dirty="0" smtClean="0"/>
              <a:t> </a:t>
            </a:r>
            <a:r>
              <a:rPr lang="en-US" dirty="0" err="1" smtClean="0"/>
              <a:t>გზით</a:t>
            </a:r>
            <a:r>
              <a:rPr lang="en-US" dirty="0" smtClean="0"/>
              <a:t>, </a:t>
            </a:r>
            <a:r>
              <a:rPr lang="en-US" dirty="0" err="1" smtClean="0"/>
              <a:t>პირდაპირი</a:t>
            </a:r>
            <a:r>
              <a:rPr lang="en-US" dirty="0" smtClean="0"/>
              <a:t> </a:t>
            </a:r>
            <a:r>
              <a:rPr lang="en-US" dirty="0" err="1" smtClean="0"/>
              <a:t>და</a:t>
            </a:r>
            <a:r>
              <a:rPr lang="en-US" dirty="0" smtClean="0"/>
              <a:t> </a:t>
            </a:r>
            <a:r>
              <a:rPr lang="en-US" dirty="0" err="1" smtClean="0"/>
              <a:t>არაპირდაპირი</a:t>
            </a:r>
            <a:r>
              <a:rPr lang="en-US" dirty="0" smtClean="0"/>
              <a:t> </a:t>
            </a:r>
            <a:r>
              <a:rPr lang="en-US" dirty="0" err="1" smtClean="0"/>
              <a:t>კონტაქტით</a:t>
            </a:r>
            <a:r>
              <a:rPr lang="en-US" dirty="0" smtClean="0"/>
              <a:t>, </a:t>
            </a:r>
            <a:r>
              <a:rPr lang="en-US" dirty="0" err="1" smtClean="0"/>
              <a:t>ვირუსის</a:t>
            </a:r>
            <a:r>
              <a:rPr lang="en-US" dirty="0" smtClean="0"/>
              <a:t> </a:t>
            </a:r>
            <a:r>
              <a:rPr lang="en-US" dirty="0" err="1" smtClean="0"/>
              <a:t>მტარებელი</a:t>
            </a:r>
            <a:r>
              <a:rPr lang="en-US" dirty="0" smtClean="0"/>
              <a:t> </a:t>
            </a:r>
            <a:r>
              <a:rPr lang="en-US" dirty="0" err="1" smtClean="0"/>
              <a:t>ღორების</a:t>
            </a:r>
            <a:r>
              <a:rPr lang="en-US" dirty="0" smtClean="0"/>
              <a:t> </a:t>
            </a:r>
            <a:r>
              <a:rPr lang="en-US" dirty="0" err="1" smtClean="0"/>
              <a:t>მიერ</a:t>
            </a:r>
            <a:r>
              <a:rPr lang="en-US" dirty="0" smtClean="0"/>
              <a:t>. </a:t>
            </a:r>
            <a:r>
              <a:rPr lang="en-US" dirty="0" err="1" smtClean="0"/>
              <a:t>დაავადების</a:t>
            </a:r>
            <a:r>
              <a:rPr lang="en-US" dirty="0" smtClean="0"/>
              <a:t> </a:t>
            </a:r>
            <a:r>
              <a:rPr lang="en-US" dirty="0" err="1" smtClean="0"/>
              <a:t>გავრცელება</a:t>
            </a:r>
            <a:r>
              <a:rPr lang="en-US" dirty="0" smtClean="0"/>
              <a:t> </a:t>
            </a:r>
            <a:r>
              <a:rPr lang="en-US" dirty="0" err="1" smtClean="0"/>
              <a:t>ღორებს</a:t>
            </a:r>
            <a:r>
              <a:rPr lang="en-US" dirty="0" smtClean="0"/>
              <a:t> </a:t>
            </a:r>
            <a:r>
              <a:rPr lang="en-US" dirty="0" err="1" smtClean="0"/>
              <a:t>შორის</a:t>
            </a:r>
            <a:r>
              <a:rPr lang="en-US" dirty="0" smtClean="0"/>
              <a:t> </a:t>
            </a:r>
            <a:r>
              <a:rPr lang="en-US" dirty="0" err="1" smtClean="0"/>
              <a:t>მიმდინარეობს</a:t>
            </a:r>
            <a:r>
              <a:rPr lang="en-US" dirty="0" smtClean="0"/>
              <a:t> </a:t>
            </a:r>
            <a:r>
              <a:rPr lang="en-US" dirty="0" err="1" smtClean="0"/>
              <a:t>მთელი</a:t>
            </a:r>
            <a:r>
              <a:rPr lang="en-US" dirty="0" smtClean="0"/>
              <a:t> </a:t>
            </a:r>
            <a:r>
              <a:rPr lang="en-US" dirty="0" err="1" smtClean="0"/>
              <a:t>წლის</a:t>
            </a:r>
            <a:r>
              <a:rPr lang="en-US" dirty="0" smtClean="0"/>
              <a:t> </a:t>
            </a:r>
            <a:r>
              <a:rPr lang="en-US" dirty="0" err="1" smtClean="0"/>
              <a:t>განმავლობაში</a:t>
            </a:r>
            <a:r>
              <a:rPr lang="en-US" dirty="0" smtClean="0"/>
              <a:t>, </a:t>
            </a:r>
            <a:r>
              <a:rPr lang="en-US" dirty="0" err="1" smtClean="0"/>
              <a:t>განსაკუთრებით</a:t>
            </a:r>
            <a:r>
              <a:rPr lang="en-US" dirty="0" smtClean="0"/>
              <a:t> </a:t>
            </a:r>
            <a:r>
              <a:rPr lang="en-US" dirty="0" err="1" smtClean="0"/>
              <a:t>ზამთრის</a:t>
            </a:r>
            <a:r>
              <a:rPr lang="en-US" dirty="0" smtClean="0"/>
              <a:t> </a:t>
            </a:r>
            <a:r>
              <a:rPr lang="en-US" dirty="0" err="1" smtClean="0"/>
              <a:t>პერიოდში</a:t>
            </a:r>
            <a:r>
              <a:rPr lang="en-US" dirty="0" smtClean="0"/>
              <a:t>. </a:t>
            </a:r>
            <a:r>
              <a:rPr lang="en-US" dirty="0" err="1" smtClean="0"/>
              <a:t>ბევრ</a:t>
            </a:r>
            <a:r>
              <a:rPr lang="en-US" dirty="0" smtClean="0"/>
              <a:t> </a:t>
            </a:r>
            <a:r>
              <a:rPr lang="en-US" dirty="0" err="1" smtClean="0"/>
              <a:t>ქვეყანაში</a:t>
            </a:r>
            <a:r>
              <a:rPr lang="en-US" dirty="0" smtClean="0"/>
              <a:t> </a:t>
            </a:r>
            <a:r>
              <a:rPr lang="en-US" dirty="0" err="1" smtClean="0"/>
              <a:t>ღორებს</a:t>
            </a:r>
            <a:r>
              <a:rPr lang="en-US" dirty="0" smtClean="0"/>
              <a:t> </a:t>
            </a:r>
            <a:r>
              <a:rPr lang="en-US" dirty="0" err="1" smtClean="0"/>
              <a:t>უტარებენ</a:t>
            </a:r>
            <a:r>
              <a:rPr lang="en-US" dirty="0" smtClean="0"/>
              <a:t> </a:t>
            </a:r>
            <a:r>
              <a:rPr lang="en-US" dirty="0" err="1" smtClean="0"/>
              <a:t>ღორის</a:t>
            </a:r>
            <a:r>
              <a:rPr lang="en-US" dirty="0" smtClean="0"/>
              <a:t> </a:t>
            </a:r>
            <a:r>
              <a:rPr lang="en-US" dirty="0" err="1" smtClean="0"/>
              <a:t>გრიპის</a:t>
            </a:r>
            <a:r>
              <a:rPr lang="en-US" dirty="0" smtClean="0"/>
              <a:t> </a:t>
            </a:r>
            <a:r>
              <a:rPr lang="en-US" dirty="0" err="1" smtClean="0"/>
              <a:t>საწინააღმდეგო</a:t>
            </a:r>
            <a:r>
              <a:rPr lang="en-US" dirty="0" smtClean="0"/>
              <a:t> </a:t>
            </a:r>
            <a:r>
              <a:rPr lang="en-US" dirty="0" err="1" smtClean="0"/>
              <a:t>აცრებს</a:t>
            </a:r>
            <a:r>
              <a:rPr lang="en-US" dirty="0" smtClean="0"/>
              <a:t>.</a:t>
            </a:r>
          </a:p>
          <a:p>
            <a:pPr algn="just">
              <a:buNone/>
            </a:pPr>
            <a:r>
              <a:rPr lang="en-US" dirty="0" smtClean="0"/>
              <a:t>           </a:t>
            </a:r>
            <a:r>
              <a:rPr lang="en-US" dirty="0" err="1" smtClean="0"/>
              <a:t>ღორის</a:t>
            </a:r>
            <a:r>
              <a:rPr lang="en-US" dirty="0" smtClean="0"/>
              <a:t> </a:t>
            </a:r>
            <a:r>
              <a:rPr lang="en-US" dirty="0" err="1" smtClean="0"/>
              <a:t>გრიპის</a:t>
            </a:r>
            <a:r>
              <a:rPr lang="en-US" dirty="0" smtClean="0"/>
              <a:t> </a:t>
            </a:r>
            <a:r>
              <a:rPr lang="en-US" dirty="0" err="1" smtClean="0"/>
              <a:t>გამომწვევს</a:t>
            </a:r>
            <a:r>
              <a:rPr lang="en-US" dirty="0" smtClean="0"/>
              <a:t> </a:t>
            </a:r>
            <a:r>
              <a:rPr lang="en-US" dirty="0" err="1" smtClean="0"/>
              <a:t>წარმოადგენს</a:t>
            </a:r>
            <a:r>
              <a:rPr lang="en-US" dirty="0" smtClean="0"/>
              <a:t> H1N1 </a:t>
            </a:r>
            <a:r>
              <a:rPr lang="en-US" dirty="0" err="1" smtClean="0"/>
              <a:t>ქვეტიპის</a:t>
            </a:r>
            <a:r>
              <a:rPr lang="en-US" dirty="0" smtClean="0"/>
              <a:t> </a:t>
            </a:r>
            <a:r>
              <a:rPr lang="en-US" dirty="0" err="1" smtClean="0"/>
              <a:t>ვირუსი</a:t>
            </a:r>
            <a:r>
              <a:rPr lang="en-US" dirty="0" smtClean="0"/>
              <a:t>, </a:t>
            </a:r>
            <a:r>
              <a:rPr lang="en-US" dirty="0" err="1" smtClean="0"/>
              <a:t>თუმცა</a:t>
            </a:r>
            <a:r>
              <a:rPr lang="en-US" dirty="0" smtClean="0"/>
              <a:t> </a:t>
            </a:r>
            <a:r>
              <a:rPr lang="en-US" dirty="0" err="1" smtClean="0"/>
              <a:t>იმავდროულად</a:t>
            </a:r>
            <a:r>
              <a:rPr lang="en-US" dirty="0" smtClean="0"/>
              <a:t> </a:t>
            </a:r>
            <a:r>
              <a:rPr lang="en-US" dirty="0" err="1" smtClean="0"/>
              <a:t>ღორის</a:t>
            </a:r>
            <a:r>
              <a:rPr lang="en-US" dirty="0" smtClean="0"/>
              <a:t> </a:t>
            </a:r>
            <a:r>
              <a:rPr lang="en-US" dirty="0" err="1" smtClean="0"/>
              <a:t>ორგანიზმში</a:t>
            </a:r>
            <a:r>
              <a:rPr lang="en-US" dirty="0" smtClean="0"/>
              <a:t> </a:t>
            </a:r>
            <a:r>
              <a:rPr lang="en-US" dirty="0" err="1" smtClean="0"/>
              <a:t>ცირკულირებს</a:t>
            </a:r>
            <a:r>
              <a:rPr lang="en-US" dirty="0" smtClean="0"/>
              <a:t> </a:t>
            </a:r>
            <a:r>
              <a:rPr lang="en-US" dirty="0" err="1" smtClean="0"/>
              <a:t>ვირუსის</a:t>
            </a:r>
            <a:r>
              <a:rPr lang="en-US" dirty="0" smtClean="0"/>
              <a:t> </a:t>
            </a:r>
            <a:r>
              <a:rPr lang="en-US" dirty="0" err="1" smtClean="0"/>
              <a:t>სხვა</a:t>
            </a:r>
            <a:r>
              <a:rPr lang="en-US" dirty="0" smtClean="0"/>
              <a:t> </a:t>
            </a:r>
            <a:r>
              <a:rPr lang="en-US" dirty="0" err="1" smtClean="0"/>
              <a:t>ქვეტიპებიც</a:t>
            </a:r>
            <a:r>
              <a:rPr lang="en-US" dirty="0" smtClean="0"/>
              <a:t> (</a:t>
            </a:r>
            <a:r>
              <a:rPr lang="en-US" dirty="0" err="1" smtClean="0"/>
              <a:t>მაგ</a:t>
            </a:r>
            <a:r>
              <a:rPr lang="en-US" dirty="0" smtClean="0"/>
              <a:t>: H1N2, H3N1, H3N2). </a:t>
            </a:r>
            <a:r>
              <a:rPr lang="en-US" dirty="0" err="1" smtClean="0"/>
              <a:t>ღორები</a:t>
            </a:r>
            <a:r>
              <a:rPr lang="en-US" dirty="0" smtClean="0"/>
              <a:t> </a:t>
            </a:r>
            <a:r>
              <a:rPr lang="en-US" dirty="0" err="1" smtClean="0"/>
              <a:t>შეიძლება</a:t>
            </a:r>
            <a:r>
              <a:rPr lang="en-US" dirty="0" smtClean="0"/>
              <a:t> </a:t>
            </a:r>
            <a:r>
              <a:rPr lang="en-US" dirty="0" err="1" smtClean="0"/>
              <a:t>დასნებოვნებული</a:t>
            </a:r>
            <a:r>
              <a:rPr lang="en-US" dirty="0" smtClean="0"/>
              <a:t> </a:t>
            </a:r>
            <a:r>
              <a:rPr lang="en-US" dirty="0" err="1" smtClean="0"/>
              <a:t>იყვნენ</a:t>
            </a:r>
            <a:r>
              <a:rPr lang="en-US" dirty="0" smtClean="0"/>
              <a:t> </a:t>
            </a:r>
            <a:r>
              <a:rPr lang="en-US" dirty="0" err="1" smtClean="0"/>
              <a:t>ფრინველის</a:t>
            </a:r>
            <a:r>
              <a:rPr lang="en-US" dirty="0" smtClean="0"/>
              <a:t> </a:t>
            </a:r>
            <a:r>
              <a:rPr lang="en-US" dirty="0" err="1" smtClean="0"/>
              <a:t>ან</a:t>
            </a:r>
            <a:r>
              <a:rPr lang="en-US" dirty="0" smtClean="0"/>
              <a:t> </a:t>
            </a:r>
            <a:r>
              <a:rPr lang="en-US" dirty="0" err="1" smtClean="0"/>
              <a:t>ადამიანის</a:t>
            </a:r>
            <a:r>
              <a:rPr lang="en-US" dirty="0" smtClean="0"/>
              <a:t> </a:t>
            </a:r>
            <a:r>
              <a:rPr lang="en-US" dirty="0" err="1" smtClean="0"/>
              <a:t>სეზონური</a:t>
            </a:r>
            <a:r>
              <a:rPr lang="en-US" dirty="0" smtClean="0"/>
              <a:t> </a:t>
            </a:r>
            <a:r>
              <a:rPr lang="en-US" dirty="0" err="1" smtClean="0"/>
              <a:t>გრიპის</a:t>
            </a:r>
            <a:r>
              <a:rPr lang="en-US" dirty="0" smtClean="0"/>
              <a:t> </a:t>
            </a:r>
            <a:r>
              <a:rPr lang="en-US" dirty="0" err="1" smtClean="0"/>
              <a:t>გამომწვევი</a:t>
            </a:r>
            <a:r>
              <a:rPr lang="en-US" dirty="0" smtClean="0"/>
              <a:t> </a:t>
            </a:r>
            <a:r>
              <a:rPr lang="en-US" dirty="0" err="1" smtClean="0"/>
              <a:t>სხვა</a:t>
            </a:r>
            <a:r>
              <a:rPr lang="en-US" dirty="0" smtClean="0"/>
              <a:t> </a:t>
            </a:r>
            <a:r>
              <a:rPr lang="en-US" dirty="0" err="1" smtClean="0"/>
              <a:t>ვირუსებით</a:t>
            </a:r>
            <a:r>
              <a:rPr lang="en-US" dirty="0" smtClean="0"/>
              <a:t>.. </a:t>
            </a:r>
            <a:r>
              <a:rPr lang="en-US" dirty="0" err="1" smtClean="0"/>
              <a:t>ვინაიდან</a:t>
            </a:r>
            <a:r>
              <a:rPr lang="en-US" dirty="0" smtClean="0"/>
              <a:t> </a:t>
            </a:r>
            <a:r>
              <a:rPr lang="en-US" dirty="0" err="1" smtClean="0"/>
              <a:t>ღორის</a:t>
            </a:r>
            <a:r>
              <a:rPr lang="en-US" dirty="0" smtClean="0"/>
              <a:t> </a:t>
            </a:r>
            <a:r>
              <a:rPr lang="en-US" dirty="0" err="1" smtClean="0"/>
              <a:t>ორგანიზმში</a:t>
            </a:r>
            <a:r>
              <a:rPr lang="en-US" dirty="0" smtClean="0"/>
              <a:t> </a:t>
            </a:r>
            <a:r>
              <a:rPr lang="en-US" dirty="0" err="1" smtClean="0"/>
              <a:t>ხშირად</a:t>
            </a:r>
            <a:r>
              <a:rPr lang="en-US" dirty="0" smtClean="0"/>
              <a:t> </a:t>
            </a:r>
            <a:r>
              <a:rPr lang="en-US" dirty="0" err="1" smtClean="0"/>
              <a:t>ერთდროულად</a:t>
            </a:r>
            <a:r>
              <a:rPr lang="en-US" dirty="0" smtClean="0"/>
              <a:t> </a:t>
            </a:r>
            <a:r>
              <a:rPr lang="en-US" dirty="0" err="1" smtClean="0"/>
              <a:t>არსებობს</a:t>
            </a:r>
            <a:r>
              <a:rPr lang="en-US" dirty="0" smtClean="0"/>
              <a:t> </a:t>
            </a:r>
            <a:r>
              <a:rPr lang="en-US" dirty="0" err="1" smtClean="0"/>
              <a:t>სხვადასხვა</a:t>
            </a:r>
            <a:r>
              <a:rPr lang="en-US" dirty="0" smtClean="0"/>
              <a:t> </a:t>
            </a:r>
            <a:r>
              <a:rPr lang="en-US" dirty="0" err="1" smtClean="0"/>
              <a:t>ტიპის</a:t>
            </a:r>
            <a:r>
              <a:rPr lang="en-US" dirty="0" smtClean="0"/>
              <a:t> </a:t>
            </a:r>
            <a:r>
              <a:rPr lang="en-US" dirty="0" err="1" smtClean="0"/>
              <a:t>ვირუსი</a:t>
            </a:r>
            <a:r>
              <a:rPr lang="en-US" dirty="0" smtClean="0"/>
              <a:t>, </a:t>
            </a:r>
            <a:r>
              <a:rPr lang="en-US" dirty="0" err="1" smtClean="0"/>
              <a:t>ხდება</a:t>
            </a:r>
            <a:r>
              <a:rPr lang="en-US" dirty="0" smtClean="0"/>
              <a:t> </a:t>
            </a:r>
            <a:r>
              <a:rPr lang="en-US" dirty="0" err="1" smtClean="0"/>
              <a:t>მათი</a:t>
            </a:r>
            <a:r>
              <a:rPr lang="en-US" dirty="0" smtClean="0"/>
              <a:t> </a:t>
            </a:r>
            <a:r>
              <a:rPr lang="en-US" dirty="0" err="1" smtClean="0"/>
              <a:t>გენების</a:t>
            </a:r>
            <a:r>
              <a:rPr lang="en-US" dirty="0" smtClean="0"/>
              <a:t> “</a:t>
            </a:r>
            <a:r>
              <a:rPr lang="en-US" dirty="0" err="1" smtClean="0"/>
              <a:t>შერევა</a:t>
            </a:r>
            <a:r>
              <a:rPr lang="en-US" dirty="0" smtClean="0"/>
              <a:t>” </a:t>
            </a:r>
            <a:r>
              <a:rPr lang="en-US" dirty="0" err="1" smtClean="0"/>
              <a:t>და</a:t>
            </a:r>
            <a:r>
              <a:rPr lang="en-US" dirty="0" smtClean="0"/>
              <a:t> </a:t>
            </a:r>
            <a:r>
              <a:rPr lang="en-US" dirty="0" err="1" smtClean="0"/>
              <a:t>წარმოიქმნება</a:t>
            </a:r>
            <a:r>
              <a:rPr lang="en-US" dirty="0" smtClean="0"/>
              <a:t> </a:t>
            </a:r>
            <a:r>
              <a:rPr lang="en-US" dirty="0" err="1" smtClean="0"/>
              <a:t>ე.წ</a:t>
            </a:r>
            <a:r>
              <a:rPr lang="en-US" dirty="0" smtClean="0"/>
              <a:t> “</a:t>
            </a:r>
            <a:r>
              <a:rPr lang="en-US" dirty="0" err="1" smtClean="0"/>
              <a:t>რეასსორტანტ</a:t>
            </a:r>
            <a:r>
              <a:rPr lang="en-US" dirty="0" smtClean="0"/>
              <a:t>" </a:t>
            </a:r>
            <a:r>
              <a:rPr lang="en-US" dirty="0" err="1" smtClean="0"/>
              <a:t>ვირუსი</a:t>
            </a:r>
            <a:r>
              <a:rPr lang="en-US" dirty="0" smtClean="0"/>
              <a:t>. </a:t>
            </a:r>
            <a:r>
              <a:rPr lang="en-US" dirty="0" err="1" smtClean="0"/>
              <a:t>როგორც</a:t>
            </a:r>
            <a:r>
              <a:rPr lang="en-US" dirty="0" smtClean="0"/>
              <a:t> </a:t>
            </a:r>
            <a:r>
              <a:rPr lang="en-US" dirty="0" err="1" smtClean="0"/>
              <a:t>წესი</a:t>
            </a:r>
            <a:r>
              <a:rPr lang="en-US" dirty="0" smtClean="0"/>
              <a:t>, </a:t>
            </a:r>
            <a:r>
              <a:rPr lang="en-US" dirty="0" err="1" smtClean="0"/>
              <a:t>ღორის</a:t>
            </a:r>
            <a:r>
              <a:rPr lang="en-US" dirty="0" smtClean="0"/>
              <a:t> </a:t>
            </a:r>
            <a:r>
              <a:rPr lang="en-US" dirty="0" err="1" smtClean="0"/>
              <a:t>ვირუსი</a:t>
            </a:r>
            <a:r>
              <a:rPr lang="en-US" dirty="0" smtClean="0"/>
              <a:t> </a:t>
            </a:r>
            <a:r>
              <a:rPr lang="en-US" dirty="0" err="1" smtClean="0"/>
              <a:t>ვრცელდება</a:t>
            </a:r>
            <a:r>
              <a:rPr lang="en-US" dirty="0" smtClean="0"/>
              <a:t> </a:t>
            </a:r>
            <a:r>
              <a:rPr lang="en-US" dirty="0" err="1" smtClean="0"/>
              <a:t>მხოლოდ</a:t>
            </a:r>
            <a:r>
              <a:rPr lang="en-US" dirty="0" smtClean="0"/>
              <a:t> </a:t>
            </a:r>
            <a:r>
              <a:rPr lang="en-US" dirty="0" err="1" smtClean="0"/>
              <a:t>ღორებს</a:t>
            </a:r>
            <a:r>
              <a:rPr lang="en-US" dirty="0" smtClean="0"/>
              <a:t> </a:t>
            </a:r>
            <a:r>
              <a:rPr lang="en-US" dirty="0" err="1" smtClean="0"/>
              <a:t>შორის</a:t>
            </a:r>
            <a:r>
              <a:rPr lang="en-US" dirty="0" smtClean="0"/>
              <a:t>, </a:t>
            </a:r>
            <a:r>
              <a:rPr lang="en-US" dirty="0" err="1" smtClean="0"/>
              <a:t>თუმცა</a:t>
            </a:r>
            <a:r>
              <a:rPr lang="en-US" dirty="0" smtClean="0"/>
              <a:t> </a:t>
            </a:r>
            <a:r>
              <a:rPr lang="en-US" dirty="0" err="1" smtClean="0"/>
              <a:t>ხანდახან</a:t>
            </a:r>
            <a:r>
              <a:rPr lang="en-US" dirty="0" smtClean="0"/>
              <a:t> </a:t>
            </a:r>
            <a:r>
              <a:rPr lang="en-US" dirty="0" err="1" smtClean="0"/>
              <a:t>ხდება</a:t>
            </a:r>
            <a:r>
              <a:rPr lang="en-US" dirty="0" smtClean="0"/>
              <a:t> </a:t>
            </a:r>
            <a:r>
              <a:rPr lang="en-US" dirty="0" err="1" smtClean="0"/>
              <a:t>ვირუსის</a:t>
            </a:r>
            <a:r>
              <a:rPr lang="en-US" dirty="0" smtClean="0"/>
              <a:t> </a:t>
            </a:r>
            <a:r>
              <a:rPr lang="en-US" dirty="0" err="1" smtClean="0"/>
              <a:t>გავრცელება</a:t>
            </a:r>
            <a:r>
              <a:rPr lang="en-US" dirty="0" smtClean="0"/>
              <a:t> </a:t>
            </a:r>
            <a:r>
              <a:rPr lang="en-US" dirty="0" err="1" smtClean="0"/>
              <a:t>ადამინზე</a:t>
            </a:r>
            <a:r>
              <a:rPr lang="en-US" dirty="0" smtClean="0"/>
              <a:t>.</a:t>
            </a:r>
          </a:p>
          <a:p>
            <a:pPr algn="just">
              <a:buNone/>
            </a:pPr>
            <a:endParaRPr lang="en-US" dirty="0"/>
          </a:p>
        </p:txBody>
      </p:sp>
      <p:pic>
        <p:nvPicPr>
          <p:cNvPr id="4" name="Picture 3" descr="280px-B00528_H1N1_flu_blue_med.jpg"/>
          <p:cNvPicPr>
            <a:picLocks noChangeAspect="1"/>
          </p:cNvPicPr>
          <p:nvPr/>
        </p:nvPicPr>
        <p:blipFill>
          <a:blip r:embed="rId2"/>
          <a:stretch>
            <a:fillRect/>
          </a:stretch>
        </p:blipFill>
        <p:spPr>
          <a:xfrm>
            <a:off x="1857356" y="0"/>
            <a:ext cx="2500330" cy="1285860"/>
          </a:xfrm>
          <a:prstGeom prst="rect">
            <a:avLst/>
          </a:prstGeom>
          <a:ln>
            <a:noFill/>
          </a:ln>
          <a:effectLst>
            <a:softEdge rad="112500"/>
          </a:effectLst>
        </p:spPr>
      </p:pic>
      <p:pic>
        <p:nvPicPr>
          <p:cNvPr id="5" name="Picture 4" descr="220px-Measles_virus.JPG"/>
          <p:cNvPicPr>
            <a:picLocks noChangeAspect="1"/>
          </p:cNvPicPr>
          <p:nvPr/>
        </p:nvPicPr>
        <p:blipFill>
          <a:blip r:embed="rId3"/>
          <a:stretch>
            <a:fillRect/>
          </a:stretch>
        </p:blipFill>
        <p:spPr>
          <a:xfrm>
            <a:off x="6143636" y="0"/>
            <a:ext cx="2316042" cy="1357274"/>
          </a:xfrm>
          <a:prstGeom prst="rect">
            <a:avLst/>
          </a:prstGeom>
          <a:ln>
            <a:noFill/>
          </a:ln>
          <a:effectLst>
            <a:softEdge rad="112500"/>
          </a:effectLst>
        </p:spPr>
      </p:pic>
    </p:spTree>
  </p:cSld>
  <p:clrMapOvr>
    <a:masterClrMapping/>
  </p:clrMapOvr>
  <p:transition advTm="30953"/>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42918"/>
            <a:ext cx="7498080" cy="5143536"/>
          </a:xfrm>
        </p:spPr>
        <p:txBody>
          <a:bodyPr>
            <a:normAutofit fontScale="70000" lnSpcReduction="20000"/>
          </a:bodyPr>
          <a:lstStyle/>
          <a:p>
            <a:pPr algn="just">
              <a:buNone/>
            </a:pPr>
            <a:r>
              <a:rPr lang="en-US" dirty="0" smtClean="0"/>
              <a:t>          </a:t>
            </a:r>
            <a:r>
              <a:rPr lang="en-US" dirty="0" err="1" smtClean="0"/>
              <a:t>აღნიშნულია</a:t>
            </a:r>
            <a:r>
              <a:rPr lang="en-US" dirty="0" smtClean="0"/>
              <a:t> </a:t>
            </a:r>
            <a:r>
              <a:rPr lang="en-US" dirty="0" err="1" smtClean="0"/>
              <a:t>ადამიანთა</a:t>
            </a:r>
            <a:r>
              <a:rPr lang="en-US" dirty="0" smtClean="0"/>
              <a:t> </a:t>
            </a:r>
            <a:r>
              <a:rPr lang="en-US" dirty="0" err="1" smtClean="0"/>
              <a:t>შორის</a:t>
            </a:r>
            <a:r>
              <a:rPr lang="en-US" dirty="0" smtClean="0"/>
              <a:t> </a:t>
            </a:r>
            <a:r>
              <a:rPr lang="en-US" dirty="0" err="1" smtClean="0"/>
              <a:t>ღორის</a:t>
            </a:r>
            <a:r>
              <a:rPr lang="en-US" dirty="0" smtClean="0"/>
              <a:t> </a:t>
            </a:r>
            <a:r>
              <a:rPr lang="en-US" dirty="0" err="1" smtClean="0"/>
              <a:t>გრიპის</a:t>
            </a:r>
            <a:r>
              <a:rPr lang="en-US" dirty="0" smtClean="0"/>
              <a:t>, </a:t>
            </a:r>
            <a:r>
              <a:rPr lang="en-US" dirty="0" err="1" smtClean="0"/>
              <a:t>როგორც</a:t>
            </a:r>
            <a:r>
              <a:rPr lang="en-US" dirty="0" smtClean="0"/>
              <a:t> </a:t>
            </a:r>
            <a:r>
              <a:rPr lang="en-US" dirty="0" err="1" smtClean="0"/>
              <a:t>სპორადული</a:t>
            </a:r>
            <a:r>
              <a:rPr lang="en-US" dirty="0" smtClean="0"/>
              <a:t> </a:t>
            </a:r>
            <a:r>
              <a:rPr lang="en-US" dirty="0" err="1" smtClean="0"/>
              <a:t>შემთხვევები</a:t>
            </a:r>
            <a:r>
              <a:rPr lang="en-US" dirty="0" smtClean="0"/>
              <a:t>, </a:t>
            </a:r>
            <a:r>
              <a:rPr lang="en-US" dirty="0" err="1" smtClean="0"/>
              <a:t>ისე</a:t>
            </a:r>
            <a:r>
              <a:rPr lang="en-US" dirty="0" smtClean="0"/>
              <a:t> </a:t>
            </a:r>
            <a:r>
              <a:rPr lang="en-US" dirty="0" err="1" smtClean="0"/>
              <a:t>აფეთქებები</a:t>
            </a:r>
            <a:r>
              <a:rPr lang="en-US" dirty="0" smtClean="0"/>
              <a:t> .</a:t>
            </a:r>
          </a:p>
          <a:p>
            <a:pPr algn="just">
              <a:buNone/>
            </a:pPr>
            <a:r>
              <a:rPr lang="en-US" dirty="0" smtClean="0"/>
              <a:t>    </a:t>
            </a:r>
            <a:r>
              <a:rPr lang="en-US" dirty="0" err="1" smtClean="0"/>
              <a:t>ჩვეულებრივ</a:t>
            </a:r>
            <a:r>
              <a:rPr lang="en-US" dirty="0" smtClean="0"/>
              <a:t>. </a:t>
            </a:r>
            <a:r>
              <a:rPr lang="en-US" dirty="0" err="1" smtClean="0"/>
              <a:t>დაავადების</a:t>
            </a:r>
            <a:r>
              <a:rPr lang="en-US" dirty="0" smtClean="0"/>
              <a:t> </a:t>
            </a:r>
            <a:r>
              <a:rPr lang="en-US" dirty="0" err="1" smtClean="0"/>
              <a:t>კლინიკური</a:t>
            </a:r>
            <a:r>
              <a:rPr lang="en-US" dirty="0" smtClean="0"/>
              <a:t> </a:t>
            </a:r>
            <a:r>
              <a:rPr lang="en-US" dirty="0" err="1" smtClean="0"/>
              <a:t>ნიშნები</a:t>
            </a:r>
            <a:r>
              <a:rPr lang="en-US" dirty="0" smtClean="0"/>
              <a:t>/</a:t>
            </a:r>
            <a:r>
              <a:rPr lang="en-US" dirty="0" err="1" smtClean="0"/>
              <a:t>სიმპტომები</a:t>
            </a:r>
            <a:r>
              <a:rPr lang="en-US" dirty="0" smtClean="0"/>
              <a:t> </a:t>
            </a:r>
            <a:r>
              <a:rPr lang="en-US" dirty="0" err="1" smtClean="0"/>
              <a:t>იგივეა</a:t>
            </a:r>
            <a:r>
              <a:rPr lang="en-US" dirty="0" smtClean="0"/>
              <a:t>, </a:t>
            </a:r>
            <a:r>
              <a:rPr lang="en-US" dirty="0" err="1" smtClean="0"/>
              <a:t>რაც</a:t>
            </a:r>
            <a:r>
              <a:rPr lang="en-US" dirty="0" smtClean="0"/>
              <a:t> </a:t>
            </a:r>
            <a:r>
              <a:rPr lang="en-US" dirty="0" err="1" smtClean="0"/>
              <a:t>ადამიანის</a:t>
            </a:r>
            <a:r>
              <a:rPr lang="en-US" dirty="0" smtClean="0"/>
              <a:t> </a:t>
            </a:r>
            <a:r>
              <a:rPr lang="en-US" dirty="0" err="1" smtClean="0"/>
              <a:t>საერთოდ</a:t>
            </a:r>
            <a:r>
              <a:rPr lang="en-US" dirty="0" smtClean="0"/>
              <a:t> </a:t>
            </a:r>
            <a:r>
              <a:rPr lang="en-US" dirty="0" err="1" smtClean="0"/>
              <a:t>გრიპის</a:t>
            </a:r>
            <a:r>
              <a:rPr lang="en-US" dirty="0" smtClean="0"/>
              <a:t> </a:t>
            </a:r>
            <a:r>
              <a:rPr lang="en-US" dirty="0" err="1" smtClean="0"/>
              <a:t>დროს</a:t>
            </a:r>
            <a:r>
              <a:rPr lang="en-US" dirty="0" smtClean="0"/>
              <a:t>, </a:t>
            </a:r>
            <a:r>
              <a:rPr lang="en-US" dirty="0" err="1" smtClean="0"/>
              <a:t>თუმცა</a:t>
            </a:r>
            <a:r>
              <a:rPr lang="en-US" dirty="0" smtClean="0"/>
              <a:t> </a:t>
            </a:r>
            <a:r>
              <a:rPr lang="en-US" dirty="0" err="1" smtClean="0"/>
              <a:t>სხვადასხვა</a:t>
            </a:r>
            <a:r>
              <a:rPr lang="en-US" dirty="0" smtClean="0"/>
              <a:t> </a:t>
            </a:r>
            <a:r>
              <a:rPr lang="en-US" dirty="0" err="1" smtClean="0"/>
              <a:t>დაავადების</a:t>
            </a:r>
            <a:r>
              <a:rPr lang="en-US" dirty="0" smtClean="0"/>
              <a:t> </a:t>
            </a:r>
            <a:r>
              <a:rPr lang="en-US" dirty="0" err="1" smtClean="0"/>
              <a:t>მიმდინარეობა</a:t>
            </a:r>
            <a:r>
              <a:rPr lang="en-US" dirty="0" smtClean="0"/>
              <a:t> </a:t>
            </a:r>
            <a:r>
              <a:rPr lang="en-US" dirty="0" err="1" smtClean="0"/>
              <a:t>შეიძლება</a:t>
            </a:r>
            <a:r>
              <a:rPr lang="en-US" dirty="0" smtClean="0"/>
              <a:t> </a:t>
            </a:r>
            <a:r>
              <a:rPr lang="en-US" dirty="0" err="1" smtClean="0"/>
              <a:t>ვარირებდეს</a:t>
            </a:r>
            <a:r>
              <a:rPr lang="en-US" dirty="0" smtClean="0"/>
              <a:t>, </a:t>
            </a:r>
            <a:r>
              <a:rPr lang="en-US" dirty="0" err="1" smtClean="0"/>
              <a:t>უსიმპტომოდ</a:t>
            </a:r>
            <a:r>
              <a:rPr lang="en-US" dirty="0" smtClean="0"/>
              <a:t> </a:t>
            </a:r>
            <a:r>
              <a:rPr lang="en-US" dirty="0" err="1" smtClean="0"/>
              <a:t>მიმდინარე</a:t>
            </a:r>
            <a:r>
              <a:rPr lang="en-US" dirty="0" smtClean="0"/>
              <a:t> </a:t>
            </a:r>
            <a:r>
              <a:rPr lang="en-US" dirty="0" err="1" smtClean="0"/>
              <a:t>გრიპიდან</a:t>
            </a:r>
            <a:r>
              <a:rPr lang="en-US" dirty="0" smtClean="0"/>
              <a:t> </a:t>
            </a:r>
            <a:r>
              <a:rPr lang="en-US" dirty="0" err="1" smtClean="0"/>
              <a:t>მძიმე</a:t>
            </a:r>
            <a:r>
              <a:rPr lang="en-US" dirty="0" smtClean="0"/>
              <a:t> </a:t>
            </a:r>
            <a:r>
              <a:rPr lang="en-US" dirty="0" err="1" smtClean="0"/>
              <a:t>პნევმონიამდე</a:t>
            </a:r>
            <a:r>
              <a:rPr lang="en-US" dirty="0" smtClean="0"/>
              <a:t>, </a:t>
            </a:r>
            <a:r>
              <a:rPr lang="en-US" dirty="0" err="1" smtClean="0"/>
              <a:t>რომელიც</a:t>
            </a:r>
            <a:r>
              <a:rPr lang="en-US" dirty="0" smtClean="0"/>
              <a:t> </a:t>
            </a:r>
            <a:r>
              <a:rPr lang="en-US" dirty="0" err="1" smtClean="0"/>
              <a:t>ხშირად</a:t>
            </a:r>
            <a:r>
              <a:rPr lang="en-US" dirty="0" smtClean="0"/>
              <a:t> </a:t>
            </a:r>
            <a:r>
              <a:rPr lang="en-US" dirty="0" err="1" smtClean="0"/>
              <a:t>ლეტალობით</a:t>
            </a:r>
            <a:r>
              <a:rPr lang="en-US" dirty="0" smtClean="0"/>
              <a:t> </a:t>
            </a:r>
            <a:r>
              <a:rPr lang="en-US" dirty="0" err="1" smtClean="0"/>
              <a:t>მთავრდება</a:t>
            </a:r>
            <a:r>
              <a:rPr lang="en-US" dirty="0" smtClean="0"/>
              <a:t>. </a:t>
            </a:r>
            <a:r>
              <a:rPr lang="en-US" dirty="0" err="1" smtClean="0"/>
              <a:t>ზოგადად</a:t>
            </a:r>
            <a:r>
              <a:rPr lang="en-US" dirty="0" smtClean="0"/>
              <a:t>, </a:t>
            </a:r>
            <a:r>
              <a:rPr lang="en-US" dirty="0" err="1" smtClean="0"/>
              <a:t>ღორის</a:t>
            </a:r>
            <a:r>
              <a:rPr lang="en-US" dirty="0" smtClean="0"/>
              <a:t> </a:t>
            </a:r>
            <a:r>
              <a:rPr lang="en-US" dirty="0" err="1" smtClean="0"/>
              <a:t>გრიპი</a:t>
            </a:r>
            <a:r>
              <a:rPr lang="en-US" dirty="0" smtClean="0"/>
              <a:t> </a:t>
            </a:r>
            <a:r>
              <a:rPr lang="en-US" dirty="0" err="1" smtClean="0"/>
              <a:t>მიმდინარეობს</a:t>
            </a:r>
            <a:r>
              <a:rPr lang="en-US" dirty="0" smtClean="0"/>
              <a:t>, </a:t>
            </a:r>
            <a:r>
              <a:rPr lang="en-US" dirty="0" err="1" smtClean="0"/>
              <a:t>როგორც</a:t>
            </a:r>
            <a:r>
              <a:rPr lang="en-US" dirty="0" smtClean="0"/>
              <a:t> </a:t>
            </a:r>
            <a:r>
              <a:rPr lang="en-US" dirty="0" err="1" smtClean="0"/>
              <a:t>სეზონური</a:t>
            </a:r>
            <a:r>
              <a:rPr lang="en-US" dirty="0" smtClean="0"/>
              <a:t> </a:t>
            </a:r>
            <a:r>
              <a:rPr lang="en-US" dirty="0" err="1" smtClean="0"/>
              <a:t>გრიპი</a:t>
            </a:r>
            <a:r>
              <a:rPr lang="en-US" dirty="0" smtClean="0"/>
              <a:t> </a:t>
            </a:r>
            <a:r>
              <a:rPr lang="en-US" dirty="0" err="1" smtClean="0"/>
              <a:t>ან</a:t>
            </a:r>
            <a:r>
              <a:rPr lang="en-US" dirty="0" smtClean="0"/>
              <a:t> </a:t>
            </a:r>
            <a:r>
              <a:rPr lang="en-US" dirty="0" err="1" smtClean="0"/>
              <a:t>სასუნთქი</a:t>
            </a:r>
            <a:r>
              <a:rPr lang="en-US" dirty="0" smtClean="0"/>
              <a:t> </a:t>
            </a:r>
            <a:r>
              <a:rPr lang="en-US" dirty="0" err="1" smtClean="0"/>
              <a:t>გზების</a:t>
            </a:r>
            <a:r>
              <a:rPr lang="en-US" dirty="0" smtClean="0"/>
              <a:t> </a:t>
            </a:r>
            <a:r>
              <a:rPr lang="en-US" dirty="0" err="1" smtClean="0"/>
              <a:t>სხვა</a:t>
            </a:r>
            <a:r>
              <a:rPr lang="en-US" dirty="0" smtClean="0"/>
              <a:t> </a:t>
            </a:r>
            <a:r>
              <a:rPr lang="en-US" dirty="0" err="1" smtClean="0"/>
              <a:t>მწვავე</a:t>
            </a:r>
            <a:r>
              <a:rPr lang="en-US" dirty="0" smtClean="0"/>
              <a:t> </a:t>
            </a:r>
            <a:r>
              <a:rPr lang="en-US" dirty="0" err="1" smtClean="0"/>
              <a:t>ინფექციები</a:t>
            </a:r>
            <a:r>
              <a:rPr lang="en-US" dirty="0" smtClean="0"/>
              <a:t> </a:t>
            </a:r>
            <a:r>
              <a:rPr lang="en-US" dirty="0" err="1" smtClean="0"/>
              <a:t>და</a:t>
            </a:r>
            <a:r>
              <a:rPr lang="en-US" dirty="0" smtClean="0"/>
              <a:t> </a:t>
            </a:r>
            <a:r>
              <a:rPr lang="en-US" dirty="0" err="1" smtClean="0"/>
              <a:t>ახასიათებს</a:t>
            </a:r>
            <a:r>
              <a:rPr lang="en-US" dirty="0" smtClean="0"/>
              <a:t> </a:t>
            </a:r>
            <a:r>
              <a:rPr lang="en-US" dirty="0" err="1" smtClean="0"/>
              <a:t>შემდეგი</a:t>
            </a:r>
            <a:r>
              <a:rPr lang="en-US" dirty="0" smtClean="0"/>
              <a:t> </a:t>
            </a:r>
            <a:r>
              <a:rPr lang="en-US" dirty="0" err="1" smtClean="0"/>
              <a:t>ნიშნები</a:t>
            </a:r>
            <a:r>
              <a:rPr lang="en-US" dirty="0" smtClean="0"/>
              <a:t>: </a:t>
            </a:r>
            <a:r>
              <a:rPr lang="en-US" dirty="0" err="1" smtClean="0"/>
              <a:t>ზოგადი</a:t>
            </a:r>
            <a:r>
              <a:rPr lang="en-US" dirty="0" smtClean="0"/>
              <a:t> </a:t>
            </a:r>
            <a:r>
              <a:rPr lang="en-US" dirty="0" err="1" smtClean="0"/>
              <a:t>სისუსტე</a:t>
            </a:r>
            <a:r>
              <a:rPr lang="en-US" dirty="0" smtClean="0"/>
              <a:t>, </a:t>
            </a:r>
            <a:r>
              <a:rPr lang="en-US" dirty="0" err="1" smtClean="0"/>
              <a:t>ტემპერატურის</a:t>
            </a:r>
            <a:r>
              <a:rPr lang="en-US" dirty="0" smtClean="0"/>
              <a:t> </a:t>
            </a:r>
            <a:r>
              <a:rPr lang="en-US" dirty="0" err="1" smtClean="0"/>
              <a:t>მომატება</a:t>
            </a:r>
            <a:r>
              <a:rPr lang="en-US" dirty="0" smtClean="0"/>
              <a:t>, </a:t>
            </a:r>
            <a:r>
              <a:rPr lang="en-US" dirty="0" err="1" smtClean="0"/>
              <a:t>თავის</a:t>
            </a:r>
            <a:r>
              <a:rPr lang="en-US" dirty="0" smtClean="0"/>
              <a:t> </a:t>
            </a:r>
            <a:r>
              <a:rPr lang="en-US" dirty="0" err="1" smtClean="0"/>
              <a:t>და</a:t>
            </a:r>
            <a:r>
              <a:rPr lang="en-US" dirty="0" smtClean="0"/>
              <a:t> </a:t>
            </a:r>
            <a:r>
              <a:rPr lang="en-US" dirty="0" err="1" smtClean="0"/>
              <a:t>ყელის</a:t>
            </a:r>
            <a:r>
              <a:rPr lang="en-US" dirty="0" smtClean="0"/>
              <a:t> </a:t>
            </a:r>
            <a:r>
              <a:rPr lang="en-US" dirty="0" err="1" smtClean="0"/>
              <a:t>ტკივილი</a:t>
            </a:r>
            <a:r>
              <a:rPr lang="en-US" dirty="0" smtClean="0"/>
              <a:t>, </a:t>
            </a:r>
            <a:r>
              <a:rPr lang="en-US" dirty="0" err="1" smtClean="0"/>
              <a:t>ხველება</a:t>
            </a:r>
            <a:r>
              <a:rPr lang="en-US" dirty="0" smtClean="0"/>
              <a:t>, </a:t>
            </a:r>
            <a:r>
              <a:rPr lang="en-US" dirty="0" err="1" smtClean="0"/>
              <a:t>გამონადენი</a:t>
            </a:r>
            <a:r>
              <a:rPr lang="en-US" dirty="0" smtClean="0"/>
              <a:t> </a:t>
            </a:r>
            <a:r>
              <a:rPr lang="en-US" dirty="0" err="1" smtClean="0"/>
              <a:t>ცხვირიდან</a:t>
            </a:r>
            <a:r>
              <a:rPr lang="en-US" dirty="0" smtClean="0"/>
              <a:t>. </a:t>
            </a:r>
            <a:r>
              <a:rPr lang="en-US" dirty="0" err="1" smtClean="0"/>
              <a:t>ხშირად</a:t>
            </a:r>
            <a:r>
              <a:rPr lang="en-US" dirty="0" smtClean="0"/>
              <a:t> </a:t>
            </a:r>
            <a:r>
              <a:rPr lang="en-US" dirty="0" err="1" smtClean="0"/>
              <a:t>აღინიშნება</a:t>
            </a:r>
            <a:r>
              <a:rPr lang="en-US" dirty="0" smtClean="0"/>
              <a:t> </a:t>
            </a:r>
            <a:r>
              <a:rPr lang="en-US" dirty="0" err="1" smtClean="0"/>
              <a:t>ღებინება</a:t>
            </a:r>
            <a:r>
              <a:rPr lang="en-US" dirty="0" smtClean="0"/>
              <a:t> </a:t>
            </a:r>
            <a:r>
              <a:rPr lang="en-US" dirty="0" err="1" smtClean="0"/>
              <a:t>და</a:t>
            </a:r>
            <a:r>
              <a:rPr lang="en-US" dirty="0" smtClean="0"/>
              <a:t> </a:t>
            </a:r>
            <a:r>
              <a:rPr lang="en-US" dirty="0" err="1" smtClean="0"/>
              <a:t>დიარეა</a:t>
            </a:r>
            <a:r>
              <a:rPr lang="en-US" dirty="0" smtClean="0"/>
              <a:t>.</a:t>
            </a:r>
          </a:p>
          <a:p>
            <a:pPr algn="just">
              <a:buNone/>
            </a:pPr>
            <a:r>
              <a:rPr lang="en-US" dirty="0" smtClean="0"/>
              <a:t>     </a:t>
            </a:r>
            <a:r>
              <a:rPr lang="en-US" dirty="0" err="1" smtClean="0"/>
              <a:t>მსუბუქი</a:t>
            </a:r>
            <a:r>
              <a:rPr lang="en-US" dirty="0" smtClean="0"/>
              <a:t> </a:t>
            </a:r>
            <a:r>
              <a:rPr lang="en-US" dirty="0" err="1" smtClean="0"/>
              <a:t>და</a:t>
            </a:r>
            <a:r>
              <a:rPr lang="en-US" dirty="0" smtClean="0"/>
              <a:t> </a:t>
            </a:r>
            <a:r>
              <a:rPr lang="en-US" dirty="0" err="1" smtClean="0"/>
              <a:t>უსიმპტომო</a:t>
            </a:r>
            <a:r>
              <a:rPr lang="en-US" dirty="0" smtClean="0"/>
              <a:t> </a:t>
            </a:r>
            <a:r>
              <a:rPr lang="en-US" dirty="0" err="1" smtClean="0"/>
              <a:t>შემთხვევები</a:t>
            </a:r>
            <a:r>
              <a:rPr lang="en-US" dirty="0" smtClean="0"/>
              <a:t> </a:t>
            </a:r>
            <a:r>
              <a:rPr lang="en-US" dirty="0" err="1" smtClean="0"/>
              <a:t>ხშირად</a:t>
            </a:r>
            <a:r>
              <a:rPr lang="en-US" dirty="0" smtClean="0"/>
              <a:t> </a:t>
            </a:r>
            <a:r>
              <a:rPr lang="en-US" dirty="0" err="1" smtClean="0"/>
              <a:t>რჩებოდა</a:t>
            </a:r>
            <a:r>
              <a:rPr lang="en-US" dirty="0" smtClean="0"/>
              <a:t> </a:t>
            </a:r>
            <a:r>
              <a:rPr lang="en-US" dirty="0" err="1" smtClean="0"/>
              <a:t>ყურადღების</a:t>
            </a:r>
            <a:r>
              <a:rPr lang="en-US" dirty="0" smtClean="0"/>
              <a:t> </a:t>
            </a:r>
            <a:r>
              <a:rPr lang="en-US" dirty="0" err="1" smtClean="0"/>
              <a:t>გარეშე</a:t>
            </a:r>
            <a:r>
              <a:rPr lang="en-US" dirty="0" smtClean="0"/>
              <a:t> </a:t>
            </a:r>
            <a:r>
              <a:rPr lang="en-US" dirty="0" err="1" smtClean="0"/>
              <a:t>და</a:t>
            </a:r>
            <a:r>
              <a:rPr lang="en-US" dirty="0" smtClean="0"/>
              <a:t> </a:t>
            </a:r>
            <a:r>
              <a:rPr lang="en-US" dirty="0" err="1" smtClean="0"/>
              <a:t>ამიტომ</a:t>
            </a:r>
            <a:r>
              <a:rPr lang="en-US" dirty="0" smtClean="0"/>
              <a:t> </a:t>
            </a:r>
            <a:r>
              <a:rPr lang="en-US" dirty="0" err="1" smtClean="0"/>
              <a:t>დაავადების</a:t>
            </a:r>
            <a:r>
              <a:rPr lang="en-US" dirty="0" smtClean="0"/>
              <a:t> </a:t>
            </a:r>
            <a:r>
              <a:rPr lang="en-US" dirty="0" err="1" smtClean="0"/>
              <a:t>ადამიანებს</a:t>
            </a:r>
            <a:r>
              <a:rPr lang="en-US" dirty="0" smtClean="0"/>
              <a:t> </a:t>
            </a:r>
            <a:r>
              <a:rPr lang="en-US" dirty="0" err="1" smtClean="0"/>
              <a:t>შორის</a:t>
            </a:r>
            <a:r>
              <a:rPr lang="en-US" dirty="0" smtClean="0"/>
              <a:t> </a:t>
            </a:r>
            <a:r>
              <a:rPr lang="en-US" dirty="0" err="1" smtClean="0"/>
              <a:t>გავრცელების</a:t>
            </a:r>
            <a:r>
              <a:rPr lang="en-US" dirty="0" smtClean="0"/>
              <a:t> </a:t>
            </a:r>
            <a:r>
              <a:rPr lang="en-US" dirty="0" err="1" smtClean="0"/>
              <a:t>მასშტაბზე</a:t>
            </a:r>
            <a:r>
              <a:rPr lang="en-US" dirty="0" smtClean="0"/>
              <a:t> </a:t>
            </a:r>
            <a:r>
              <a:rPr lang="en-US" dirty="0" err="1" smtClean="0"/>
              <a:t>ზუსტი</a:t>
            </a:r>
            <a:r>
              <a:rPr lang="en-US" dirty="0" smtClean="0"/>
              <a:t> </a:t>
            </a:r>
            <a:r>
              <a:rPr lang="en-US" dirty="0" err="1" smtClean="0"/>
              <a:t>ცნობები</a:t>
            </a:r>
            <a:r>
              <a:rPr lang="en-US" dirty="0" smtClean="0"/>
              <a:t> </a:t>
            </a:r>
            <a:r>
              <a:rPr lang="en-US" dirty="0" err="1" smtClean="0"/>
              <a:t>არ</a:t>
            </a:r>
            <a:r>
              <a:rPr lang="en-US" dirty="0" smtClean="0"/>
              <a:t> </a:t>
            </a:r>
            <a:r>
              <a:rPr lang="en-US" dirty="0" err="1" smtClean="0"/>
              <a:t>არსებობს</a:t>
            </a:r>
            <a:r>
              <a:rPr lang="en-US" dirty="0" smtClean="0"/>
              <a:t>.</a:t>
            </a:r>
            <a:endParaRPr lang="en-US" dirty="0"/>
          </a:p>
        </p:txBody>
      </p:sp>
    </p:spTree>
  </p:cSld>
  <p:clrMapOvr>
    <a:masterClrMapping/>
  </p:clrMapOvr>
  <p:transition advTm="28656"/>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28604"/>
            <a:ext cx="7498080" cy="5819796"/>
          </a:xfrm>
        </p:spPr>
        <p:txBody>
          <a:bodyPr>
            <a:normAutofit/>
          </a:bodyPr>
          <a:lstStyle/>
          <a:p>
            <a:pPr algn="just">
              <a:buNone/>
            </a:pPr>
            <a:r>
              <a:rPr lang="en-US" dirty="0" smtClean="0"/>
              <a:t>       </a:t>
            </a:r>
            <a:r>
              <a:rPr lang="en-US" sz="2100" dirty="0" err="1" smtClean="0"/>
              <a:t>ჩვეულებრივ</a:t>
            </a:r>
            <a:r>
              <a:rPr lang="en-US" sz="2100" dirty="0" smtClean="0"/>
              <a:t>, </a:t>
            </a:r>
            <a:r>
              <a:rPr lang="en-US" sz="2100" dirty="0" err="1" smtClean="0"/>
              <a:t>ეპიდემიის</a:t>
            </a:r>
            <a:r>
              <a:rPr lang="en-US" sz="2100" dirty="0" smtClean="0"/>
              <a:t> </a:t>
            </a:r>
            <a:r>
              <a:rPr lang="en-US" sz="2100" dirty="0" err="1" smtClean="0"/>
              <a:t>დასაწყისში</a:t>
            </a:r>
            <a:r>
              <a:rPr lang="en-US" sz="2100" dirty="0" smtClean="0"/>
              <a:t> </a:t>
            </a:r>
            <a:r>
              <a:rPr lang="en-US" sz="2100" dirty="0" err="1" smtClean="0"/>
              <a:t>ადამიანები</a:t>
            </a:r>
            <a:r>
              <a:rPr lang="en-US" sz="2100" dirty="0" smtClean="0"/>
              <a:t> </a:t>
            </a:r>
            <a:r>
              <a:rPr lang="en-US" sz="2100" dirty="0" err="1" smtClean="0"/>
              <a:t>ღორის</a:t>
            </a:r>
            <a:r>
              <a:rPr lang="en-US" sz="2100" dirty="0" smtClean="0"/>
              <a:t> </a:t>
            </a:r>
            <a:r>
              <a:rPr lang="en-US" sz="2100" dirty="0" err="1" smtClean="0"/>
              <a:t>გრიპით</a:t>
            </a:r>
            <a:r>
              <a:rPr lang="en-US" sz="2100" dirty="0" smtClean="0"/>
              <a:t> </a:t>
            </a:r>
            <a:r>
              <a:rPr lang="en-US" sz="2100" dirty="0" err="1" smtClean="0"/>
              <a:t>ავადდებიან</a:t>
            </a:r>
            <a:r>
              <a:rPr lang="en-US" sz="2100" dirty="0" smtClean="0"/>
              <a:t> </a:t>
            </a:r>
            <a:r>
              <a:rPr lang="en-US" sz="2100" dirty="0" err="1" smtClean="0"/>
              <a:t>დაინფიცირებული</a:t>
            </a:r>
            <a:r>
              <a:rPr lang="en-US" sz="2100" dirty="0" smtClean="0"/>
              <a:t> </a:t>
            </a:r>
            <a:r>
              <a:rPr lang="en-US" sz="2100" dirty="0" err="1" smtClean="0"/>
              <a:t>ღორების</a:t>
            </a:r>
            <a:r>
              <a:rPr lang="en-US" sz="2100" dirty="0" smtClean="0"/>
              <a:t> </a:t>
            </a:r>
            <a:r>
              <a:rPr lang="en-US" sz="2100" dirty="0" err="1" smtClean="0"/>
              <a:t>მეშვეობით</a:t>
            </a:r>
            <a:r>
              <a:rPr lang="en-US" sz="2100" dirty="0" smtClean="0"/>
              <a:t>, </a:t>
            </a:r>
            <a:r>
              <a:rPr lang="en-US" sz="2100" dirty="0" err="1" smtClean="0"/>
              <a:t>თუმცა</a:t>
            </a:r>
            <a:r>
              <a:rPr lang="en-US" sz="2100" dirty="0" smtClean="0"/>
              <a:t> </a:t>
            </a:r>
            <a:r>
              <a:rPr lang="en-US" sz="2100" dirty="0" err="1" smtClean="0"/>
              <a:t>ზოგ</a:t>
            </a:r>
            <a:r>
              <a:rPr lang="en-US" sz="2100" dirty="0" smtClean="0"/>
              <a:t> </a:t>
            </a:r>
            <a:r>
              <a:rPr lang="en-US" sz="2100" dirty="0" err="1" smtClean="0"/>
              <a:t>შემთხვევაში</a:t>
            </a:r>
            <a:r>
              <a:rPr lang="en-US" sz="2100" dirty="0" smtClean="0"/>
              <a:t> </a:t>
            </a:r>
            <a:r>
              <a:rPr lang="en-US" sz="2100" dirty="0" err="1" smtClean="0"/>
              <a:t>დაავადებულები</a:t>
            </a:r>
            <a:r>
              <a:rPr lang="en-US" sz="2100" dirty="0" smtClean="0"/>
              <a:t> </a:t>
            </a:r>
            <a:r>
              <a:rPr lang="en-US" sz="2100" dirty="0" err="1" smtClean="0"/>
              <a:t>არ</a:t>
            </a:r>
            <a:r>
              <a:rPr lang="en-US" sz="2100" dirty="0" smtClean="0"/>
              <a:t> </a:t>
            </a:r>
            <a:r>
              <a:rPr lang="en-US" sz="2100" dirty="0" err="1" smtClean="0"/>
              <a:t>აფიქსირებდნენ</a:t>
            </a:r>
            <a:r>
              <a:rPr lang="en-US" sz="2100" dirty="0" smtClean="0"/>
              <a:t> </a:t>
            </a:r>
            <a:r>
              <a:rPr lang="en-US" sz="2100" dirty="0" err="1" smtClean="0"/>
              <a:t>ღორებთან</a:t>
            </a:r>
            <a:r>
              <a:rPr lang="en-US" sz="2100" dirty="0" smtClean="0"/>
              <a:t> </a:t>
            </a:r>
            <a:r>
              <a:rPr lang="en-US" sz="2100" dirty="0" err="1" smtClean="0"/>
              <a:t>ან</a:t>
            </a:r>
            <a:r>
              <a:rPr lang="en-US" sz="2100" dirty="0" smtClean="0"/>
              <a:t> </a:t>
            </a:r>
            <a:r>
              <a:rPr lang="en-US" sz="2100" dirty="0" err="1" smtClean="0"/>
              <a:t>სხვა</a:t>
            </a:r>
            <a:r>
              <a:rPr lang="en-US" sz="2100" dirty="0" smtClean="0"/>
              <a:t> </a:t>
            </a:r>
            <a:r>
              <a:rPr lang="en-US" sz="2100" dirty="0" err="1" smtClean="0"/>
              <a:t>ცხოველებთან</a:t>
            </a:r>
            <a:r>
              <a:rPr lang="en-US" sz="2100" dirty="0" smtClean="0"/>
              <a:t> </a:t>
            </a:r>
            <a:r>
              <a:rPr lang="en-US" sz="2100" dirty="0" err="1" smtClean="0"/>
              <a:t>კონტაქტში</a:t>
            </a:r>
            <a:r>
              <a:rPr lang="en-US" sz="2100" dirty="0" smtClean="0"/>
              <a:t> </a:t>
            </a:r>
            <a:r>
              <a:rPr lang="en-US" sz="2100" dirty="0" err="1" smtClean="0"/>
              <a:t>ყოფნას</a:t>
            </a:r>
            <a:r>
              <a:rPr lang="en-US" sz="2100" dirty="0" smtClean="0"/>
              <a:t>.</a:t>
            </a:r>
          </a:p>
          <a:p>
            <a:pPr algn="just">
              <a:buNone/>
            </a:pPr>
            <a:r>
              <a:rPr lang="en-US" sz="2100" dirty="0" smtClean="0"/>
              <a:t> </a:t>
            </a:r>
          </a:p>
          <a:p>
            <a:pPr algn="just">
              <a:buNone/>
            </a:pPr>
            <a:r>
              <a:rPr lang="en-US" sz="2100" dirty="0" smtClean="0"/>
              <a:t>         </a:t>
            </a:r>
          </a:p>
          <a:p>
            <a:pPr algn="just">
              <a:buNone/>
            </a:pPr>
            <a:r>
              <a:rPr lang="en-US" sz="2100" dirty="0" smtClean="0"/>
              <a:t>     </a:t>
            </a:r>
            <a:r>
              <a:rPr lang="en-US" sz="2100" dirty="0" err="1" smtClean="0"/>
              <a:t>ადამიანებში</a:t>
            </a:r>
            <a:r>
              <a:rPr lang="en-US" sz="2100" dirty="0" smtClean="0"/>
              <a:t> </a:t>
            </a:r>
            <a:r>
              <a:rPr lang="en-US" sz="2100" dirty="0" err="1" smtClean="0"/>
              <a:t>გრიპის</a:t>
            </a:r>
            <a:r>
              <a:rPr lang="en-US" sz="2100" dirty="0" smtClean="0"/>
              <a:t> </a:t>
            </a:r>
            <a:r>
              <a:rPr lang="en-US" sz="2100" dirty="0" err="1" smtClean="0"/>
              <a:t>გავრცელება</a:t>
            </a:r>
            <a:r>
              <a:rPr lang="en-US" sz="2100" dirty="0" smtClean="0"/>
              <a:t> </a:t>
            </a:r>
            <a:r>
              <a:rPr lang="en-US" sz="2100" dirty="0" err="1" smtClean="0"/>
              <a:t>ჯეროვნად</a:t>
            </a:r>
            <a:r>
              <a:rPr lang="en-US" sz="2100" dirty="0" smtClean="0"/>
              <a:t> </a:t>
            </a:r>
            <a:r>
              <a:rPr lang="en-US" sz="2100" dirty="0" err="1" smtClean="0"/>
              <a:t>მომზადებული</a:t>
            </a:r>
            <a:r>
              <a:rPr lang="en-US" sz="2100" dirty="0" smtClean="0"/>
              <a:t> </a:t>
            </a:r>
            <a:r>
              <a:rPr lang="en-US" sz="2100" dirty="0" err="1" smtClean="0"/>
              <a:t>და</a:t>
            </a:r>
            <a:r>
              <a:rPr lang="en-US" sz="2100" dirty="0" smtClean="0"/>
              <a:t> </a:t>
            </a:r>
            <a:r>
              <a:rPr lang="en-US" sz="2100" dirty="0" err="1" smtClean="0"/>
              <a:t>თერმულად</a:t>
            </a:r>
            <a:r>
              <a:rPr lang="en-US" sz="2100" dirty="0" smtClean="0"/>
              <a:t> </a:t>
            </a:r>
            <a:r>
              <a:rPr lang="en-US" sz="2100" dirty="0" err="1" smtClean="0"/>
              <a:t>დამუშავებული</a:t>
            </a:r>
            <a:r>
              <a:rPr lang="en-US" sz="2100" dirty="0" smtClean="0"/>
              <a:t> </a:t>
            </a:r>
            <a:r>
              <a:rPr lang="en-US" sz="2100" dirty="0" err="1" smtClean="0"/>
              <a:t>ღორის</a:t>
            </a:r>
            <a:r>
              <a:rPr lang="en-US" sz="2100" dirty="0" smtClean="0"/>
              <a:t> </a:t>
            </a:r>
            <a:r>
              <a:rPr lang="en-US" sz="2100" dirty="0" err="1" smtClean="0"/>
              <a:t>პროდუქტების</a:t>
            </a:r>
            <a:r>
              <a:rPr lang="en-US" sz="2100" dirty="0" smtClean="0"/>
              <a:t> </a:t>
            </a:r>
            <a:r>
              <a:rPr lang="en-US" sz="2100" dirty="0" err="1" smtClean="0"/>
              <a:t>მიღების</a:t>
            </a:r>
            <a:r>
              <a:rPr lang="en-US" sz="2100" dirty="0" smtClean="0"/>
              <a:t> </a:t>
            </a:r>
            <a:r>
              <a:rPr lang="en-US" sz="2100" dirty="0" err="1" smtClean="0"/>
              <a:t>შედეგად</a:t>
            </a:r>
            <a:r>
              <a:rPr lang="en-US" sz="2100" dirty="0" smtClean="0"/>
              <a:t> </a:t>
            </a:r>
            <a:r>
              <a:rPr lang="en-US" sz="2100" dirty="0" err="1" smtClean="0"/>
              <a:t>არ</a:t>
            </a:r>
            <a:r>
              <a:rPr lang="en-US" sz="2100" dirty="0" smtClean="0"/>
              <a:t> </a:t>
            </a:r>
            <a:r>
              <a:rPr lang="en-US" sz="2100" dirty="0" err="1" smtClean="0"/>
              <a:t>გამოვლენილა</a:t>
            </a:r>
            <a:r>
              <a:rPr lang="en-US" sz="2100" dirty="0" smtClean="0"/>
              <a:t>, </a:t>
            </a:r>
            <a:r>
              <a:rPr lang="en-US" sz="2100" dirty="0" err="1" smtClean="0"/>
              <a:t>ვინაიდან</a:t>
            </a:r>
            <a:r>
              <a:rPr lang="en-US" sz="2100" dirty="0" smtClean="0"/>
              <a:t> 160°F/70°ჩ –</a:t>
            </a:r>
            <a:r>
              <a:rPr lang="en-US" sz="2100" dirty="0" err="1" smtClean="0"/>
              <a:t>ზე</a:t>
            </a:r>
            <a:r>
              <a:rPr lang="en-US" sz="2100" dirty="0" smtClean="0"/>
              <a:t> </a:t>
            </a:r>
            <a:r>
              <a:rPr lang="en-US" sz="2100" dirty="0" err="1" smtClean="0"/>
              <a:t>და</a:t>
            </a:r>
            <a:r>
              <a:rPr lang="en-US" sz="2100" dirty="0" smtClean="0"/>
              <a:t> </a:t>
            </a:r>
            <a:r>
              <a:rPr lang="en-US" sz="2100" dirty="0" err="1" smtClean="0"/>
              <a:t>საკვების</a:t>
            </a:r>
            <a:r>
              <a:rPr lang="en-US" sz="2100" dirty="0" smtClean="0"/>
              <a:t> </a:t>
            </a:r>
            <a:r>
              <a:rPr lang="en-US" sz="2100" dirty="0" err="1" smtClean="0"/>
              <a:t>მომზადების</a:t>
            </a:r>
            <a:r>
              <a:rPr lang="en-US" sz="2100" dirty="0" smtClean="0"/>
              <a:t> </a:t>
            </a:r>
            <a:r>
              <a:rPr lang="en-US" sz="2100" dirty="0" err="1" smtClean="0"/>
              <a:t>სხვა</a:t>
            </a:r>
            <a:r>
              <a:rPr lang="en-US" sz="2100" dirty="0" smtClean="0"/>
              <a:t> </a:t>
            </a:r>
            <a:r>
              <a:rPr lang="en-US" sz="2100" dirty="0" err="1" smtClean="0"/>
              <a:t>წესების</a:t>
            </a:r>
            <a:r>
              <a:rPr lang="en-US" sz="2100" dirty="0" smtClean="0"/>
              <a:t> </a:t>
            </a:r>
            <a:r>
              <a:rPr lang="en-US" sz="2100" dirty="0" err="1" smtClean="0"/>
              <a:t>დაცვის</a:t>
            </a:r>
            <a:r>
              <a:rPr lang="en-US" sz="2100" dirty="0" smtClean="0"/>
              <a:t> </a:t>
            </a:r>
            <a:r>
              <a:rPr lang="en-US" sz="2100" dirty="0" err="1" smtClean="0"/>
              <a:t>შემთხვევაში</a:t>
            </a:r>
            <a:r>
              <a:rPr lang="en-US" sz="2100" dirty="0" smtClean="0"/>
              <a:t> </a:t>
            </a:r>
            <a:r>
              <a:rPr lang="en-US" sz="2100" dirty="0" err="1" smtClean="0"/>
              <a:t>ვირუსი</a:t>
            </a:r>
            <a:r>
              <a:rPr lang="en-US" sz="2100" dirty="0" smtClean="0"/>
              <a:t> </a:t>
            </a:r>
            <a:r>
              <a:rPr lang="en-US" sz="2100" dirty="0" err="1" smtClean="0"/>
              <a:t>კვდება</a:t>
            </a:r>
            <a:r>
              <a:rPr lang="en-US" sz="2100" dirty="0" smtClean="0"/>
              <a:t>.</a:t>
            </a:r>
          </a:p>
          <a:p>
            <a:pPr algn="just">
              <a:buNone/>
            </a:pPr>
            <a:endParaRPr lang="en-US" sz="2100" dirty="0"/>
          </a:p>
        </p:txBody>
      </p:sp>
    </p:spTree>
  </p:cSld>
  <p:clrMapOvr>
    <a:masterClrMapping/>
  </p:clrMapOvr>
  <p:transition advTm="17078"/>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57166"/>
            <a:ext cx="7498080" cy="5891234"/>
          </a:xfrm>
        </p:spPr>
        <p:txBody>
          <a:bodyPr>
            <a:normAutofit/>
          </a:bodyPr>
          <a:lstStyle/>
          <a:p>
            <a:pPr>
              <a:buNone/>
            </a:pPr>
            <a:r>
              <a:rPr lang="en-US" sz="1600" dirty="0" smtClean="0"/>
              <a:t>         </a:t>
            </a:r>
            <a:r>
              <a:rPr lang="en-US" sz="1600" dirty="0" err="1" smtClean="0"/>
              <a:t>ღორის</a:t>
            </a:r>
            <a:r>
              <a:rPr lang="en-US" sz="1600" dirty="0" smtClean="0"/>
              <a:t> </a:t>
            </a:r>
            <a:r>
              <a:rPr lang="en-US" sz="1600" dirty="0" err="1" smtClean="0"/>
              <a:t>გრიპი</a:t>
            </a:r>
            <a:r>
              <a:rPr lang="en-US" sz="1600" dirty="0" smtClean="0"/>
              <a:t> </a:t>
            </a:r>
            <a:r>
              <a:rPr lang="en-US" sz="1600" dirty="0" err="1" smtClean="0"/>
              <a:t>არ</a:t>
            </a:r>
            <a:r>
              <a:rPr lang="en-US" sz="1600" dirty="0" smtClean="0"/>
              <a:t> </a:t>
            </a:r>
            <a:r>
              <a:rPr lang="en-US" sz="1600" dirty="0" err="1" smtClean="0"/>
              <a:t>არის</a:t>
            </a:r>
            <a:r>
              <a:rPr lang="en-US" sz="1600" dirty="0" smtClean="0"/>
              <a:t> </a:t>
            </a:r>
            <a:r>
              <a:rPr lang="en-US" sz="1600" dirty="0" err="1" smtClean="0"/>
              <a:t>რეგისტრირებული</a:t>
            </a:r>
            <a:r>
              <a:rPr lang="en-US" sz="1600" dirty="0" smtClean="0"/>
              <a:t> </a:t>
            </a:r>
            <a:r>
              <a:rPr lang="en-US" sz="1600" dirty="0" err="1" smtClean="0"/>
              <a:t>ცხოველთა</a:t>
            </a:r>
            <a:r>
              <a:rPr lang="en-US" sz="1600" dirty="0" smtClean="0"/>
              <a:t> </a:t>
            </a:r>
            <a:r>
              <a:rPr lang="en-US" sz="1600" dirty="0" err="1" smtClean="0"/>
              <a:t>დაცვის</a:t>
            </a:r>
            <a:r>
              <a:rPr lang="en-US" sz="1600" dirty="0" smtClean="0"/>
              <a:t> </a:t>
            </a:r>
            <a:r>
              <a:rPr lang="en-US" sz="1600" dirty="0" err="1" smtClean="0"/>
              <a:t>საერთაშორისო</a:t>
            </a:r>
            <a:r>
              <a:rPr lang="en-US" sz="1600" dirty="0" smtClean="0"/>
              <a:t> </a:t>
            </a:r>
            <a:r>
              <a:rPr lang="en-US" sz="1600" dirty="0" err="1" smtClean="0"/>
              <a:t>სტრუქტურებში</a:t>
            </a:r>
            <a:r>
              <a:rPr lang="en-US" sz="1600" dirty="0" smtClean="0"/>
              <a:t>. (OIE, ), </a:t>
            </a:r>
            <a:r>
              <a:rPr lang="en-US" sz="1600" dirty="0" err="1" smtClean="0"/>
              <a:t>აქედან</a:t>
            </a:r>
            <a:r>
              <a:rPr lang="en-US" sz="1600" dirty="0" smtClean="0"/>
              <a:t> </a:t>
            </a:r>
            <a:r>
              <a:rPr lang="en-US" sz="1600" dirty="0" err="1" smtClean="0"/>
              <a:t>გამომდინარე</a:t>
            </a:r>
            <a:r>
              <a:rPr lang="en-US" sz="1600" dirty="0" smtClean="0"/>
              <a:t> </a:t>
            </a:r>
            <a:r>
              <a:rPr lang="en-US" sz="1600" dirty="0" err="1" smtClean="0"/>
              <a:t>ცხოველებში</a:t>
            </a:r>
            <a:r>
              <a:rPr lang="en-US" sz="1600" dirty="0" smtClean="0"/>
              <a:t> </a:t>
            </a:r>
            <a:r>
              <a:rPr lang="en-US" sz="1600" dirty="0" err="1" smtClean="0"/>
              <a:t>ვირუსის</a:t>
            </a:r>
            <a:r>
              <a:rPr lang="en-US" sz="1600" dirty="0" smtClean="0"/>
              <a:t> </a:t>
            </a:r>
            <a:r>
              <a:rPr lang="en-US" sz="1600" dirty="0" err="1" smtClean="0"/>
              <a:t>გავრცელების</a:t>
            </a:r>
            <a:r>
              <a:rPr lang="en-US" sz="1600" dirty="0" smtClean="0"/>
              <a:t> </a:t>
            </a:r>
            <a:r>
              <a:rPr lang="en-US" sz="1600" dirty="0" err="1" smtClean="0"/>
              <a:t>შესახებ</a:t>
            </a:r>
            <a:r>
              <a:rPr lang="en-US" sz="1600" dirty="0" smtClean="0"/>
              <a:t> </a:t>
            </a:r>
            <a:r>
              <a:rPr lang="en-US" sz="1600" dirty="0" err="1" smtClean="0"/>
              <a:t>საერთაშორისო</a:t>
            </a:r>
            <a:r>
              <a:rPr lang="en-US" sz="1600" dirty="0" smtClean="0"/>
              <a:t> </a:t>
            </a:r>
            <a:r>
              <a:rPr lang="en-US" sz="1600" dirty="0" err="1" smtClean="0"/>
              <a:t>დონეზე</a:t>
            </a:r>
            <a:r>
              <a:rPr lang="en-US" sz="1600" dirty="0" smtClean="0"/>
              <a:t> </a:t>
            </a:r>
            <a:r>
              <a:rPr lang="en-US" sz="1600" dirty="0" err="1" smtClean="0"/>
              <a:t>ცნობები</a:t>
            </a:r>
            <a:r>
              <a:rPr lang="en-US" sz="1600" dirty="0" smtClean="0"/>
              <a:t> </a:t>
            </a:r>
            <a:r>
              <a:rPr lang="en-US" sz="1600" dirty="0" err="1" smtClean="0"/>
              <a:t>არ</a:t>
            </a:r>
            <a:r>
              <a:rPr lang="en-US" sz="1600" dirty="0" smtClean="0"/>
              <a:t> </a:t>
            </a:r>
            <a:r>
              <a:rPr lang="en-US" sz="1600" dirty="0" err="1" smtClean="0"/>
              <a:t>მოიპოვება</a:t>
            </a:r>
            <a:r>
              <a:rPr lang="en-US" sz="1600" dirty="0" smtClean="0"/>
              <a:t>. </a:t>
            </a:r>
            <a:r>
              <a:rPr lang="en-US" sz="1600" dirty="0" err="1" smtClean="0"/>
              <a:t>დაავადება</a:t>
            </a:r>
            <a:r>
              <a:rPr lang="en-US" sz="1600" dirty="0" smtClean="0"/>
              <a:t> </a:t>
            </a:r>
            <a:r>
              <a:rPr lang="en-US" sz="1600" dirty="0" err="1" smtClean="0"/>
              <a:t>აშშ-ში</a:t>
            </a:r>
            <a:r>
              <a:rPr lang="en-US" sz="1600" dirty="0" smtClean="0"/>
              <a:t> </a:t>
            </a:r>
            <a:r>
              <a:rPr lang="en-US" sz="1600" dirty="0" err="1" smtClean="0"/>
              <a:t>მოიაზრება</a:t>
            </a:r>
            <a:r>
              <a:rPr lang="en-US" sz="1600" dirty="0" smtClean="0"/>
              <a:t>, </a:t>
            </a:r>
            <a:r>
              <a:rPr lang="en-US" sz="1600" dirty="0" err="1" smtClean="0"/>
              <a:t>როგორც</a:t>
            </a:r>
            <a:r>
              <a:rPr lang="en-US" sz="1600" dirty="0" smtClean="0"/>
              <a:t> </a:t>
            </a:r>
            <a:r>
              <a:rPr lang="en-US" sz="1600" dirty="0" err="1" smtClean="0"/>
              <a:t>ენდემური</a:t>
            </a:r>
            <a:r>
              <a:rPr lang="en-US" sz="1600" dirty="0" smtClean="0"/>
              <a:t>. </a:t>
            </a:r>
            <a:r>
              <a:rPr lang="en-US" sz="1600" dirty="0" err="1" smtClean="0"/>
              <a:t>ასევე</a:t>
            </a:r>
            <a:r>
              <a:rPr lang="en-US" sz="1600" dirty="0" smtClean="0"/>
              <a:t> </a:t>
            </a:r>
            <a:r>
              <a:rPr lang="en-US" sz="1600" dirty="0" err="1" smtClean="0"/>
              <a:t>ცნობილია</a:t>
            </a:r>
            <a:r>
              <a:rPr lang="en-US" sz="1600" dirty="0" smtClean="0"/>
              <a:t> </a:t>
            </a:r>
            <a:r>
              <a:rPr lang="en-US" sz="1600" dirty="0" err="1" smtClean="0"/>
              <a:t>დაავადების</a:t>
            </a:r>
            <a:r>
              <a:rPr lang="en-US" sz="1600" dirty="0" smtClean="0"/>
              <a:t> </a:t>
            </a:r>
            <a:r>
              <a:rPr lang="en-US" sz="1600" dirty="0" err="1" smtClean="0"/>
              <a:t>გამოვლენის</a:t>
            </a:r>
            <a:r>
              <a:rPr lang="en-US" sz="1600" dirty="0" smtClean="0"/>
              <a:t> </a:t>
            </a:r>
            <a:r>
              <a:rPr lang="en-US" sz="1600" dirty="0" err="1" smtClean="0"/>
              <a:t>შესახებ</a:t>
            </a:r>
            <a:r>
              <a:rPr lang="en-US" sz="1600" dirty="0" smtClean="0"/>
              <a:t> </a:t>
            </a:r>
            <a:r>
              <a:rPr lang="en-US" sz="1600" dirty="0" err="1" smtClean="0"/>
              <a:t>ჩრდილოეთ</a:t>
            </a:r>
            <a:r>
              <a:rPr lang="en-US" sz="1600" dirty="0" smtClean="0"/>
              <a:t> </a:t>
            </a:r>
            <a:r>
              <a:rPr lang="en-US" sz="1600" dirty="0" err="1" smtClean="0"/>
              <a:t>ამერიკაში</a:t>
            </a:r>
            <a:r>
              <a:rPr lang="en-US" sz="1600" dirty="0" smtClean="0"/>
              <a:t>, </a:t>
            </a:r>
            <a:r>
              <a:rPr lang="en-US" sz="1600" dirty="0" err="1" smtClean="0"/>
              <a:t>სამხრეთ</a:t>
            </a:r>
            <a:r>
              <a:rPr lang="en-US" sz="1600" dirty="0" smtClean="0"/>
              <a:t> </a:t>
            </a:r>
            <a:r>
              <a:rPr lang="en-US" sz="1600" dirty="0" err="1" smtClean="0"/>
              <a:t>ამერიკაში</a:t>
            </a:r>
            <a:r>
              <a:rPr lang="en-US" sz="1600" dirty="0" smtClean="0"/>
              <a:t>, </a:t>
            </a:r>
            <a:r>
              <a:rPr lang="en-US" sz="1600" dirty="0" err="1" smtClean="0"/>
              <a:t>ევროპაში</a:t>
            </a:r>
            <a:r>
              <a:rPr lang="en-US" sz="1600" dirty="0" smtClean="0"/>
              <a:t> (</a:t>
            </a:r>
            <a:r>
              <a:rPr lang="en-US" sz="1600" dirty="0" err="1" smtClean="0"/>
              <a:t>ესპანეთი</a:t>
            </a:r>
            <a:r>
              <a:rPr lang="en-US" sz="1600" dirty="0" smtClean="0"/>
              <a:t>, </a:t>
            </a:r>
            <a:r>
              <a:rPr lang="en-US" sz="1600" dirty="0" err="1" smtClean="0"/>
              <a:t>დიდი</a:t>
            </a:r>
            <a:r>
              <a:rPr lang="en-US" sz="1600" dirty="0" smtClean="0"/>
              <a:t> </a:t>
            </a:r>
            <a:r>
              <a:rPr lang="en-US" sz="1600" dirty="0" err="1" smtClean="0"/>
              <a:t>ბრიტანეთი</a:t>
            </a:r>
            <a:r>
              <a:rPr lang="en-US" sz="1600" dirty="0" smtClean="0"/>
              <a:t>, </a:t>
            </a:r>
            <a:r>
              <a:rPr lang="en-US" sz="1600" dirty="0" err="1" smtClean="0"/>
              <a:t>შვეცია</a:t>
            </a:r>
            <a:r>
              <a:rPr lang="en-US" sz="1600" dirty="0" smtClean="0"/>
              <a:t>, </a:t>
            </a:r>
            <a:r>
              <a:rPr lang="en-US" sz="1600" dirty="0" err="1" smtClean="0"/>
              <a:t>იტალია</a:t>
            </a:r>
            <a:r>
              <a:rPr lang="en-US" sz="1600" dirty="0" smtClean="0"/>
              <a:t>), </a:t>
            </a:r>
            <a:r>
              <a:rPr lang="en-US" sz="1600" dirty="0" err="1" smtClean="0"/>
              <a:t>აფრიკაში</a:t>
            </a:r>
            <a:r>
              <a:rPr lang="en-US" sz="1600" dirty="0" smtClean="0"/>
              <a:t> (</a:t>
            </a:r>
            <a:r>
              <a:rPr lang="en-US" sz="1600" dirty="0" err="1" smtClean="0"/>
              <a:t>კენია</a:t>
            </a:r>
            <a:r>
              <a:rPr lang="en-US" sz="1600" dirty="0" smtClean="0"/>
              <a:t>) </a:t>
            </a:r>
            <a:r>
              <a:rPr lang="en-US" sz="1600" dirty="0" err="1" smtClean="0"/>
              <a:t>და</a:t>
            </a:r>
            <a:r>
              <a:rPr lang="en-US" sz="1600" dirty="0" smtClean="0"/>
              <a:t> </a:t>
            </a:r>
            <a:r>
              <a:rPr lang="en-US" sz="1600" dirty="0" err="1" smtClean="0"/>
              <a:t>აღმოსავლეთ</a:t>
            </a:r>
            <a:r>
              <a:rPr lang="en-US" sz="1600" dirty="0" smtClean="0"/>
              <a:t> </a:t>
            </a:r>
            <a:r>
              <a:rPr lang="en-US" sz="1600" dirty="0" err="1" smtClean="0"/>
              <a:t>აზიაში</a:t>
            </a:r>
            <a:r>
              <a:rPr lang="en-US" sz="1600" dirty="0" smtClean="0"/>
              <a:t>, </a:t>
            </a:r>
            <a:r>
              <a:rPr lang="en-US" sz="1600" dirty="0" err="1" smtClean="0"/>
              <a:t>მათ</a:t>
            </a:r>
            <a:r>
              <a:rPr lang="en-US" sz="1600" dirty="0" smtClean="0"/>
              <a:t> </a:t>
            </a:r>
            <a:r>
              <a:rPr lang="en-US" sz="1600" dirty="0" err="1" smtClean="0"/>
              <a:t>შორის</a:t>
            </a:r>
            <a:r>
              <a:rPr lang="en-US" sz="1600" dirty="0" smtClean="0"/>
              <a:t> </a:t>
            </a:r>
            <a:r>
              <a:rPr lang="en-US" sz="1600" dirty="0" err="1" smtClean="0"/>
              <a:t>ჩინეთსა</a:t>
            </a:r>
            <a:r>
              <a:rPr lang="en-US" sz="1600" dirty="0" smtClean="0"/>
              <a:t> </a:t>
            </a:r>
            <a:r>
              <a:rPr lang="en-US" sz="1600" dirty="0" err="1" smtClean="0"/>
              <a:t>და</a:t>
            </a:r>
            <a:r>
              <a:rPr lang="en-US" sz="1600" dirty="0" smtClean="0"/>
              <a:t> </a:t>
            </a:r>
            <a:r>
              <a:rPr lang="en-US" sz="1600" dirty="0" err="1" smtClean="0"/>
              <a:t>იაპონიაში</a:t>
            </a:r>
            <a:r>
              <a:rPr lang="en-US" sz="1600" dirty="0" smtClean="0"/>
              <a:t>. </a:t>
            </a:r>
          </a:p>
          <a:p>
            <a:pPr>
              <a:buNone/>
            </a:pPr>
            <a:r>
              <a:rPr lang="en-US" sz="1600" dirty="0" smtClean="0"/>
              <a:t>           </a:t>
            </a:r>
            <a:r>
              <a:rPr lang="en-US" sz="1600" dirty="0" err="1" smtClean="0"/>
              <a:t>მტკიცდება</a:t>
            </a:r>
            <a:r>
              <a:rPr lang="en-US" sz="1600" dirty="0" smtClean="0"/>
              <a:t>, </a:t>
            </a:r>
            <a:r>
              <a:rPr lang="en-US" sz="1600" dirty="0" err="1" smtClean="0"/>
              <a:t>რომ</a:t>
            </a:r>
            <a:r>
              <a:rPr lang="en-US" sz="1600" dirty="0" smtClean="0"/>
              <a:t> </a:t>
            </a:r>
            <a:r>
              <a:rPr lang="en-US" sz="1600" dirty="0" err="1" smtClean="0"/>
              <a:t>ადამიანების</a:t>
            </a:r>
            <a:r>
              <a:rPr lang="en-US" sz="1600" dirty="0" smtClean="0"/>
              <a:t> </a:t>
            </a:r>
            <a:r>
              <a:rPr lang="en-US" sz="1600" dirty="0" err="1" smtClean="0"/>
              <a:t>უმრავლესობას</a:t>
            </a:r>
            <a:r>
              <a:rPr lang="en-US" sz="1600" dirty="0" smtClean="0"/>
              <a:t> </a:t>
            </a:r>
            <a:r>
              <a:rPr lang="en-US" sz="1600" dirty="0" err="1" smtClean="0"/>
              <a:t>არ</a:t>
            </a:r>
            <a:r>
              <a:rPr lang="en-US" sz="1600" dirty="0" smtClean="0"/>
              <a:t> </a:t>
            </a:r>
            <a:r>
              <a:rPr lang="en-US" sz="1600" dirty="0" err="1" smtClean="0"/>
              <a:t>გააჩნია</a:t>
            </a:r>
            <a:r>
              <a:rPr lang="en-US" sz="1600" dirty="0" smtClean="0"/>
              <a:t> </a:t>
            </a:r>
            <a:r>
              <a:rPr lang="en-US" sz="1600" dirty="0" err="1" smtClean="0"/>
              <a:t>იმუნიტეტი</a:t>
            </a:r>
            <a:r>
              <a:rPr lang="en-US" sz="1600" dirty="0" smtClean="0"/>
              <a:t> </a:t>
            </a:r>
            <a:r>
              <a:rPr lang="en-US" sz="1600" dirty="0" err="1" smtClean="0"/>
              <a:t>ღორის</a:t>
            </a:r>
            <a:r>
              <a:rPr lang="en-US" sz="1600" dirty="0" smtClean="0"/>
              <a:t> </a:t>
            </a:r>
            <a:r>
              <a:rPr lang="en-US" sz="1600" dirty="0" err="1" smtClean="0"/>
              <a:t>გრიპის</a:t>
            </a:r>
            <a:r>
              <a:rPr lang="en-US" sz="1600" dirty="0" smtClean="0"/>
              <a:t> </a:t>
            </a:r>
            <a:r>
              <a:rPr lang="en-US" sz="1600" dirty="0" err="1" smtClean="0"/>
              <a:t>ვირუსის</a:t>
            </a:r>
            <a:r>
              <a:rPr lang="en-US" sz="1600" dirty="0" smtClean="0"/>
              <a:t> </a:t>
            </a:r>
            <a:r>
              <a:rPr lang="en-US" sz="1600" dirty="0" err="1" smtClean="0"/>
              <a:t>მიმართ</a:t>
            </a:r>
            <a:r>
              <a:rPr lang="en-US" sz="1600" dirty="0" smtClean="0"/>
              <a:t>. </a:t>
            </a:r>
            <a:r>
              <a:rPr lang="en-US" sz="1600" dirty="0" err="1" smtClean="0"/>
              <a:t>ვირუსის</a:t>
            </a:r>
            <a:r>
              <a:rPr lang="en-US" sz="1600" dirty="0" smtClean="0"/>
              <a:t> </a:t>
            </a:r>
            <a:r>
              <a:rPr lang="en-US" sz="1600" dirty="0" err="1" smtClean="0"/>
              <a:t>გადასვლა</a:t>
            </a:r>
            <a:r>
              <a:rPr lang="en-US" sz="1600" dirty="0" smtClean="0"/>
              <a:t> </a:t>
            </a:r>
            <a:r>
              <a:rPr lang="en-US" sz="1600" dirty="0" err="1" smtClean="0"/>
              <a:t>ადამიანიდან</a:t>
            </a:r>
            <a:r>
              <a:rPr lang="en-US" sz="1600" dirty="0" smtClean="0"/>
              <a:t> </a:t>
            </a:r>
            <a:r>
              <a:rPr lang="en-US" sz="1600" dirty="0" err="1" smtClean="0"/>
              <a:t>ადამიანზე</a:t>
            </a:r>
            <a:r>
              <a:rPr lang="en-US" sz="1600" dirty="0" smtClean="0"/>
              <a:t>, </a:t>
            </a:r>
            <a:r>
              <a:rPr lang="en-US" sz="1600" dirty="0" err="1" smtClean="0"/>
              <a:t>შეიძლება</a:t>
            </a:r>
            <a:r>
              <a:rPr lang="en-US" sz="1600" dirty="0" smtClean="0"/>
              <a:t> </a:t>
            </a:r>
            <a:r>
              <a:rPr lang="en-US" sz="1600" dirty="0" err="1" smtClean="0"/>
              <a:t>გახდეს</a:t>
            </a:r>
            <a:r>
              <a:rPr lang="en-US" sz="1600" dirty="0" smtClean="0"/>
              <a:t> </a:t>
            </a:r>
            <a:r>
              <a:rPr lang="en-US" sz="1600" dirty="0" err="1" smtClean="0"/>
              <a:t>პანდემიის</a:t>
            </a:r>
            <a:r>
              <a:rPr lang="en-US" sz="1600" dirty="0" smtClean="0"/>
              <a:t> </a:t>
            </a:r>
            <a:r>
              <a:rPr lang="en-US" sz="1600" dirty="0" err="1" smtClean="0"/>
              <a:t>მიზეზი</a:t>
            </a:r>
            <a:r>
              <a:rPr lang="en-US" sz="1600" dirty="0" smtClean="0"/>
              <a:t>. </a:t>
            </a:r>
            <a:r>
              <a:rPr lang="en-US" sz="1600" dirty="0" err="1" smtClean="0"/>
              <a:t>პანდემიის</a:t>
            </a:r>
            <a:r>
              <a:rPr lang="en-US" sz="1600" dirty="0" smtClean="0"/>
              <a:t> </a:t>
            </a:r>
            <a:r>
              <a:rPr lang="en-US" sz="1600" dirty="0" err="1" smtClean="0"/>
              <a:t>წინასწარ</a:t>
            </a:r>
            <a:r>
              <a:rPr lang="en-US" sz="1600" dirty="0" smtClean="0"/>
              <a:t> </a:t>
            </a:r>
            <a:r>
              <a:rPr lang="en-US" sz="1600" dirty="0" err="1" smtClean="0"/>
              <a:t>განჭვრეტა</a:t>
            </a:r>
            <a:r>
              <a:rPr lang="en-US" sz="1600" dirty="0" smtClean="0"/>
              <a:t> </a:t>
            </a:r>
            <a:r>
              <a:rPr lang="en-US" sz="1600" dirty="0" err="1" smtClean="0"/>
              <a:t>მეტად</a:t>
            </a:r>
            <a:r>
              <a:rPr lang="en-US" sz="1600" dirty="0" smtClean="0"/>
              <a:t> </a:t>
            </a:r>
            <a:r>
              <a:rPr lang="en-US" sz="1600" dirty="0" err="1" smtClean="0"/>
              <a:t>რთულია</a:t>
            </a:r>
            <a:r>
              <a:rPr lang="en-US" sz="1600" dirty="0" smtClean="0"/>
              <a:t>, </a:t>
            </a:r>
            <a:r>
              <a:rPr lang="en-US" sz="1600" dirty="0" err="1" smtClean="0"/>
              <a:t>რადგან</a:t>
            </a:r>
            <a:r>
              <a:rPr lang="en-US" sz="1600" dirty="0" smtClean="0"/>
              <a:t> </a:t>
            </a:r>
            <a:r>
              <a:rPr lang="en-US" sz="1600" dirty="0" err="1" smtClean="0"/>
              <a:t>დამოკიდებულია</a:t>
            </a:r>
            <a:r>
              <a:rPr lang="en-US" sz="1600" dirty="0" smtClean="0"/>
              <a:t> </a:t>
            </a:r>
            <a:r>
              <a:rPr lang="en-US" sz="1600" dirty="0" err="1" smtClean="0"/>
              <a:t>ბევრ</a:t>
            </a:r>
            <a:r>
              <a:rPr lang="en-US" sz="1600" dirty="0" smtClean="0"/>
              <a:t> </a:t>
            </a:r>
            <a:r>
              <a:rPr lang="en-US" sz="1600" dirty="0" err="1" smtClean="0"/>
              <a:t>ფაქტორზე.-ვირუსის</a:t>
            </a:r>
            <a:r>
              <a:rPr lang="en-US" sz="1600" dirty="0" smtClean="0"/>
              <a:t> </a:t>
            </a:r>
            <a:r>
              <a:rPr lang="en-US" sz="1600" dirty="0" err="1" smtClean="0"/>
              <a:t>ვირულენტობაზე</a:t>
            </a:r>
            <a:r>
              <a:rPr lang="en-US" sz="1600" dirty="0" smtClean="0"/>
              <a:t>, </a:t>
            </a:r>
            <a:r>
              <a:rPr lang="en-US" sz="1600" dirty="0" err="1" smtClean="0"/>
              <a:t>ადამიანის</a:t>
            </a:r>
            <a:r>
              <a:rPr lang="en-US" sz="1600" dirty="0" smtClean="0"/>
              <a:t> </a:t>
            </a:r>
            <a:r>
              <a:rPr lang="en-US" sz="1600" dirty="0" err="1" smtClean="0"/>
              <a:t>იმუნიტეტზე</a:t>
            </a:r>
            <a:r>
              <a:rPr lang="en-US" sz="1600" dirty="0" smtClean="0"/>
              <a:t>, </a:t>
            </a:r>
            <a:r>
              <a:rPr lang="en-US" sz="1600" dirty="0" err="1" smtClean="0"/>
              <a:t>ჯვარედინი</a:t>
            </a:r>
            <a:r>
              <a:rPr lang="en-US" sz="1600" dirty="0" smtClean="0"/>
              <a:t> </a:t>
            </a:r>
            <a:r>
              <a:rPr lang="en-US" sz="1600" dirty="0" err="1" smtClean="0"/>
              <a:t>დაცვის</a:t>
            </a:r>
            <a:r>
              <a:rPr lang="en-US" sz="1600" dirty="0" smtClean="0"/>
              <a:t> </a:t>
            </a:r>
            <a:r>
              <a:rPr lang="en-US" sz="1600" dirty="0" err="1" smtClean="0"/>
              <a:t>მექანიზმებზე</a:t>
            </a:r>
            <a:r>
              <a:rPr lang="en-US" sz="1600" dirty="0" smtClean="0"/>
              <a:t>, </a:t>
            </a:r>
            <a:r>
              <a:rPr lang="en-US" sz="1600" dirty="0" err="1" smtClean="0"/>
              <a:t>რაც</a:t>
            </a:r>
            <a:r>
              <a:rPr lang="en-US" sz="1600" dirty="0" smtClean="0"/>
              <a:t> </a:t>
            </a:r>
            <a:r>
              <a:rPr lang="en-US" sz="1600" dirty="0" err="1" smtClean="0"/>
              <a:t>ხორციელდება</a:t>
            </a:r>
            <a:r>
              <a:rPr lang="en-US" sz="1600" dirty="0" smtClean="0"/>
              <a:t> </a:t>
            </a:r>
            <a:r>
              <a:rPr lang="en-US" sz="1600" dirty="0" err="1" smtClean="0"/>
              <a:t>იმ</a:t>
            </a:r>
            <a:r>
              <a:rPr lang="en-US" sz="1600" dirty="0" smtClean="0"/>
              <a:t> </a:t>
            </a:r>
            <a:r>
              <a:rPr lang="en-US" sz="1600" dirty="0" err="1" smtClean="0"/>
              <a:t>ანტისხეულების</a:t>
            </a:r>
            <a:r>
              <a:rPr lang="en-US" sz="1600" dirty="0" smtClean="0"/>
              <a:t> </a:t>
            </a:r>
            <a:r>
              <a:rPr lang="en-US" sz="1600" dirty="0" err="1" smtClean="0"/>
              <a:t>მეშვეობით</a:t>
            </a:r>
            <a:r>
              <a:rPr lang="en-US" sz="1600" dirty="0" smtClean="0"/>
              <a:t>, </a:t>
            </a:r>
            <a:r>
              <a:rPr lang="en-US" sz="1600" dirty="0" err="1" smtClean="0"/>
              <a:t>რომლებსაც</a:t>
            </a:r>
            <a:r>
              <a:rPr lang="en-US" sz="1600" dirty="0" smtClean="0"/>
              <a:t> </a:t>
            </a:r>
            <a:r>
              <a:rPr lang="en-US" sz="1600" dirty="0" err="1" smtClean="0"/>
              <a:t>ადამიანის</a:t>
            </a:r>
            <a:r>
              <a:rPr lang="en-US" sz="1600" dirty="0" smtClean="0"/>
              <a:t> </a:t>
            </a:r>
            <a:r>
              <a:rPr lang="en-US" sz="1600" dirty="0" err="1" smtClean="0"/>
              <a:t>ორგანიზმის</a:t>
            </a:r>
            <a:r>
              <a:rPr lang="en-US" sz="1600" dirty="0" smtClean="0"/>
              <a:t> </a:t>
            </a:r>
            <a:r>
              <a:rPr lang="en-US" sz="1600" dirty="0" err="1" smtClean="0"/>
              <a:t>იმუნური</a:t>
            </a:r>
            <a:r>
              <a:rPr lang="en-US" sz="1600" dirty="0" smtClean="0"/>
              <a:t> </a:t>
            </a:r>
            <a:r>
              <a:rPr lang="en-US" sz="1600" dirty="0" err="1" smtClean="0"/>
              <a:t>სისტემა</a:t>
            </a:r>
            <a:r>
              <a:rPr lang="en-US" sz="1600" dirty="0" smtClean="0"/>
              <a:t> </a:t>
            </a:r>
            <a:r>
              <a:rPr lang="en-US" sz="1600" dirty="0" err="1" smtClean="0"/>
              <a:t>გამოიმუშავებს</a:t>
            </a:r>
            <a:r>
              <a:rPr lang="en-US" sz="1600" dirty="0" smtClean="0"/>
              <a:t> </a:t>
            </a:r>
            <a:r>
              <a:rPr lang="en-US" sz="1600" dirty="0" err="1" smtClean="0"/>
              <a:t>სეზონური</a:t>
            </a:r>
            <a:r>
              <a:rPr lang="en-US" sz="1600" dirty="0" smtClean="0"/>
              <a:t> </a:t>
            </a:r>
            <a:r>
              <a:rPr lang="en-US" sz="1600" dirty="0" err="1" smtClean="0"/>
              <a:t>გრიპის</a:t>
            </a:r>
            <a:r>
              <a:rPr lang="en-US" sz="1600" dirty="0" smtClean="0"/>
              <a:t> </a:t>
            </a:r>
            <a:r>
              <a:rPr lang="en-US" sz="1600" dirty="0" err="1" smtClean="0"/>
              <a:t>წინააღმდეგ</a:t>
            </a:r>
            <a:r>
              <a:rPr lang="en-US" sz="1600" dirty="0" smtClean="0"/>
              <a:t>.</a:t>
            </a:r>
          </a:p>
          <a:p>
            <a:pPr>
              <a:buNone/>
            </a:pPr>
            <a:r>
              <a:rPr lang="en-US" sz="1600" dirty="0" smtClean="0"/>
              <a:t>         </a:t>
            </a:r>
            <a:r>
              <a:rPr lang="en-US" sz="1600" dirty="0" err="1" smtClean="0"/>
              <a:t>ვაქცინა</a:t>
            </a:r>
            <a:r>
              <a:rPr lang="en-US" sz="1600" dirty="0" smtClean="0"/>
              <a:t> </a:t>
            </a:r>
            <a:r>
              <a:rPr lang="en-US" sz="1600" dirty="0" err="1" smtClean="0"/>
              <a:t>ერთ-ერთი</a:t>
            </a:r>
            <a:r>
              <a:rPr lang="en-US" sz="1600" dirty="0" smtClean="0"/>
              <a:t> </a:t>
            </a:r>
            <a:r>
              <a:rPr lang="en-US" sz="1600" dirty="0" err="1" smtClean="0"/>
              <a:t>ყველაზე</a:t>
            </a:r>
            <a:r>
              <a:rPr lang="en-US" sz="1600" dirty="0" smtClean="0"/>
              <a:t> </a:t>
            </a:r>
            <a:r>
              <a:rPr lang="en-US" sz="1600" dirty="0" err="1" smtClean="0"/>
              <a:t>მნიშვნელოვანი</a:t>
            </a:r>
            <a:r>
              <a:rPr lang="en-US" sz="1600" dirty="0" smtClean="0"/>
              <a:t> </a:t>
            </a:r>
            <a:r>
              <a:rPr lang="en-US" sz="1600" dirty="0" err="1" smtClean="0"/>
              <a:t>და</a:t>
            </a:r>
            <a:r>
              <a:rPr lang="en-US" sz="1600" dirty="0" smtClean="0"/>
              <a:t> </a:t>
            </a:r>
            <a:r>
              <a:rPr lang="en-US" sz="1600" dirty="0" err="1" smtClean="0"/>
              <a:t>ეფექტური</a:t>
            </a:r>
            <a:r>
              <a:rPr lang="en-US" sz="1600" dirty="0" smtClean="0"/>
              <a:t> </a:t>
            </a:r>
            <a:r>
              <a:rPr lang="en-US" sz="1600" dirty="0" err="1" smtClean="0"/>
              <a:t>საშუალებაა</a:t>
            </a:r>
            <a:r>
              <a:rPr lang="en-US" sz="1600" dirty="0" smtClean="0"/>
              <a:t> </a:t>
            </a:r>
            <a:r>
              <a:rPr lang="en-US" sz="1600" dirty="0" err="1" smtClean="0"/>
              <a:t>ადამიანის</a:t>
            </a:r>
            <a:r>
              <a:rPr lang="en-US" sz="1600" dirty="0" smtClean="0"/>
              <a:t> </a:t>
            </a:r>
            <a:r>
              <a:rPr lang="en-US" sz="1600" dirty="0" err="1" smtClean="0"/>
              <a:t>დაცვისთვის</a:t>
            </a:r>
            <a:r>
              <a:rPr lang="en-US" sz="1600" dirty="0" smtClean="0"/>
              <a:t> </a:t>
            </a:r>
            <a:r>
              <a:rPr lang="en-US" sz="1600" dirty="0" err="1" smtClean="0"/>
              <a:t>პანდემიისგან</a:t>
            </a:r>
            <a:r>
              <a:rPr lang="en-US" sz="1600" dirty="0" smtClean="0"/>
              <a:t>. </a:t>
            </a:r>
            <a:r>
              <a:rPr lang="en-US" sz="1600" dirty="0" err="1" smtClean="0"/>
              <a:t>ინფექციისგან</a:t>
            </a:r>
            <a:r>
              <a:rPr lang="en-US" sz="1600" dirty="0" smtClean="0"/>
              <a:t> </a:t>
            </a:r>
            <a:r>
              <a:rPr lang="en-US" sz="1600" dirty="0" err="1" smtClean="0"/>
              <a:t>დაცვის</a:t>
            </a:r>
            <a:r>
              <a:rPr lang="en-US" sz="1600" dirty="0" smtClean="0"/>
              <a:t> </a:t>
            </a:r>
            <a:r>
              <a:rPr lang="en-US" sz="1600" dirty="0" err="1" smtClean="0"/>
              <a:t>სხვა</a:t>
            </a:r>
            <a:r>
              <a:rPr lang="en-US" sz="1600" dirty="0" smtClean="0"/>
              <a:t> </a:t>
            </a:r>
            <a:r>
              <a:rPr lang="en-US" sz="1600" dirty="0" err="1" smtClean="0"/>
              <a:t>ღონისძიებებს</a:t>
            </a:r>
            <a:r>
              <a:rPr lang="en-US" sz="1600" dirty="0" smtClean="0"/>
              <a:t> </a:t>
            </a:r>
            <a:r>
              <a:rPr lang="en-US" sz="1600" dirty="0" err="1" smtClean="0"/>
              <a:t>წარმოადგენს</a:t>
            </a:r>
            <a:r>
              <a:rPr lang="en-US" sz="1600" dirty="0" smtClean="0"/>
              <a:t> </a:t>
            </a:r>
            <a:r>
              <a:rPr lang="en-US" sz="1600" dirty="0" err="1" smtClean="0"/>
              <a:t>ვირუსის</a:t>
            </a:r>
            <a:r>
              <a:rPr lang="en-US" sz="1600" dirty="0" smtClean="0"/>
              <a:t> </a:t>
            </a:r>
            <a:r>
              <a:rPr lang="en-US" sz="1600" dirty="0" err="1" smtClean="0"/>
              <a:t>საწინააღმდეგო</a:t>
            </a:r>
            <a:r>
              <a:rPr lang="en-US" sz="1600" dirty="0" smtClean="0"/>
              <a:t> </a:t>
            </a:r>
            <a:r>
              <a:rPr lang="en-US" sz="1600" dirty="0" err="1" smtClean="0"/>
              <a:t>პრეპარატების</a:t>
            </a:r>
            <a:r>
              <a:rPr lang="en-US" sz="1600" dirty="0" smtClean="0"/>
              <a:t> </a:t>
            </a:r>
            <a:r>
              <a:rPr lang="en-US" sz="1600" dirty="0" err="1" smtClean="0"/>
              <a:t>მიღება</a:t>
            </a:r>
            <a:r>
              <a:rPr lang="en-US" sz="1600" dirty="0" smtClean="0"/>
              <a:t>, </a:t>
            </a:r>
            <a:r>
              <a:rPr lang="en-US" sz="1600" dirty="0" err="1" smtClean="0"/>
              <a:t>დისტანციის</a:t>
            </a:r>
            <a:r>
              <a:rPr lang="en-US" sz="1600" dirty="0" smtClean="0"/>
              <a:t> </a:t>
            </a:r>
            <a:r>
              <a:rPr lang="en-US" sz="1600" dirty="0" err="1" smtClean="0"/>
              <a:t>და</a:t>
            </a:r>
            <a:r>
              <a:rPr lang="en-US" sz="1600" dirty="0" smtClean="0"/>
              <a:t> </a:t>
            </a:r>
            <a:r>
              <a:rPr lang="en-US" sz="1600" dirty="0" err="1" smtClean="0"/>
              <a:t>ჰიგიენის</a:t>
            </a:r>
            <a:r>
              <a:rPr lang="en-US" sz="1600" dirty="0" smtClean="0"/>
              <a:t> </a:t>
            </a:r>
            <a:r>
              <a:rPr lang="en-US" sz="1600" dirty="0" err="1" smtClean="0"/>
              <a:t>წესების</a:t>
            </a:r>
            <a:r>
              <a:rPr lang="en-US" sz="1600" dirty="0" smtClean="0"/>
              <a:t> </a:t>
            </a:r>
            <a:r>
              <a:rPr lang="en-US" sz="1600" dirty="0" err="1" smtClean="0"/>
              <a:t>დაცვა</a:t>
            </a:r>
            <a:r>
              <a:rPr lang="en-US" sz="1600" dirty="0" smtClean="0"/>
              <a:t>.</a:t>
            </a:r>
          </a:p>
          <a:p>
            <a:pPr>
              <a:buNone/>
            </a:pPr>
            <a:r>
              <a:rPr lang="en-US" sz="1600" dirty="0" smtClean="0"/>
              <a:t> </a:t>
            </a:r>
          </a:p>
          <a:p>
            <a:pPr>
              <a:buNone/>
            </a:pPr>
            <a:endParaRPr lang="en-US" sz="1600" dirty="0"/>
          </a:p>
        </p:txBody>
      </p:sp>
    </p:spTree>
  </p:cSld>
  <p:clrMapOvr>
    <a:masterClrMapping/>
  </p:clrMapOvr>
  <p:transition advTm="30875"/>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2852"/>
            <a:ext cx="7498080" cy="6105548"/>
          </a:xfrm>
        </p:spPr>
        <p:txBody>
          <a:bodyPr>
            <a:normAutofit/>
          </a:bodyPr>
          <a:lstStyle/>
          <a:p>
            <a:pPr>
              <a:buNone/>
            </a:pPr>
            <a:r>
              <a:rPr lang="en-US" sz="1800" dirty="0" smtClean="0"/>
              <a:t>        </a:t>
            </a:r>
            <a:r>
              <a:rPr lang="en-US" sz="1800" dirty="0" err="1" smtClean="0"/>
              <a:t>არსებობს</a:t>
            </a:r>
            <a:r>
              <a:rPr lang="en-US" sz="1800" dirty="0" smtClean="0"/>
              <a:t> </a:t>
            </a:r>
            <a:r>
              <a:rPr lang="en-US" sz="1800" dirty="0" err="1" smtClean="0"/>
              <a:t>სეზონური</a:t>
            </a:r>
            <a:r>
              <a:rPr lang="en-US" sz="1800" dirty="0" smtClean="0"/>
              <a:t> </a:t>
            </a:r>
            <a:r>
              <a:rPr lang="en-US" sz="1800" dirty="0" err="1" smtClean="0"/>
              <a:t>გრიპის</a:t>
            </a:r>
            <a:r>
              <a:rPr lang="en-US" sz="1800" dirty="0" smtClean="0"/>
              <a:t> </a:t>
            </a:r>
            <a:r>
              <a:rPr lang="en-US" sz="1800" dirty="0" err="1" smtClean="0"/>
              <a:t>ვირუსის</a:t>
            </a:r>
            <a:r>
              <a:rPr lang="en-US" sz="1800" dirty="0" smtClean="0"/>
              <a:t> </a:t>
            </a:r>
            <a:r>
              <a:rPr lang="en-US" sz="1800" dirty="0" err="1" smtClean="0"/>
              <a:t>საწინააღმდეგო</a:t>
            </a:r>
            <a:r>
              <a:rPr lang="en-US" sz="1800" dirty="0" smtClean="0"/>
              <a:t> </a:t>
            </a:r>
            <a:r>
              <a:rPr lang="en-US" sz="1800" dirty="0" err="1" smtClean="0"/>
              <a:t>რამდენიმე</a:t>
            </a:r>
            <a:r>
              <a:rPr lang="en-US" sz="1800" dirty="0" smtClean="0"/>
              <a:t> </a:t>
            </a:r>
            <a:r>
              <a:rPr lang="en-US" sz="1800" dirty="0" err="1" smtClean="0"/>
              <a:t>პრეპარატი</a:t>
            </a:r>
            <a:r>
              <a:rPr lang="en-US" sz="1800" dirty="0" smtClean="0"/>
              <a:t>. </a:t>
            </a:r>
            <a:r>
              <a:rPr lang="en-US" sz="1800" dirty="0" err="1" smtClean="0"/>
              <a:t>ისინი</a:t>
            </a:r>
            <a:r>
              <a:rPr lang="en-US" sz="1800" dirty="0" smtClean="0"/>
              <a:t> </a:t>
            </a:r>
            <a:r>
              <a:rPr lang="en-US" sz="1800" dirty="0" err="1" smtClean="0"/>
              <a:t>წარმატებით</a:t>
            </a:r>
            <a:r>
              <a:rPr lang="en-US" sz="1800" dirty="0" smtClean="0"/>
              <a:t> </a:t>
            </a:r>
            <a:r>
              <a:rPr lang="en-US" sz="1800" dirty="0" err="1" smtClean="0"/>
              <a:t>გამოიყენება</a:t>
            </a:r>
            <a:r>
              <a:rPr lang="en-US" sz="1800" dirty="0" smtClean="0"/>
              <a:t> </a:t>
            </a:r>
            <a:r>
              <a:rPr lang="en-US" sz="1800" dirty="0" err="1" smtClean="0"/>
              <a:t>დაავადების</a:t>
            </a:r>
            <a:r>
              <a:rPr lang="en-US" sz="1800" dirty="0" smtClean="0"/>
              <a:t> </a:t>
            </a:r>
            <a:r>
              <a:rPr lang="en-US" sz="1800" dirty="0" err="1" smtClean="0"/>
              <a:t>მკურნალობისათვის</a:t>
            </a:r>
            <a:r>
              <a:rPr lang="en-US" sz="1800" dirty="0" smtClean="0"/>
              <a:t>. </a:t>
            </a:r>
            <a:r>
              <a:rPr lang="en-US" sz="1800" dirty="0" err="1" smtClean="0"/>
              <a:t>ეს</a:t>
            </a:r>
            <a:r>
              <a:rPr lang="en-US" sz="1800" dirty="0" smtClean="0"/>
              <a:t> </a:t>
            </a:r>
            <a:r>
              <a:rPr lang="en-US" sz="1800" dirty="0" err="1" smtClean="0"/>
              <a:t>სამკუნალო</a:t>
            </a:r>
            <a:r>
              <a:rPr lang="en-US" sz="1800" dirty="0" smtClean="0"/>
              <a:t> </a:t>
            </a:r>
            <a:r>
              <a:rPr lang="en-US" sz="1800" dirty="0" err="1" smtClean="0"/>
              <a:t>საშუალებები</a:t>
            </a:r>
            <a:r>
              <a:rPr lang="en-US" sz="1800" dirty="0" smtClean="0"/>
              <a:t> </a:t>
            </a:r>
            <a:r>
              <a:rPr lang="en-US" sz="1800" dirty="0" err="1" smtClean="0"/>
              <a:t>მოიცავს</a:t>
            </a:r>
            <a:r>
              <a:rPr lang="en-US" sz="1800" dirty="0" smtClean="0"/>
              <a:t> 2 </a:t>
            </a:r>
            <a:r>
              <a:rPr lang="en-US" sz="1800" dirty="0" err="1" smtClean="0"/>
              <a:t>ჯგუფის</a:t>
            </a:r>
            <a:r>
              <a:rPr lang="en-US" sz="1800" dirty="0" smtClean="0"/>
              <a:t> </a:t>
            </a:r>
            <a:r>
              <a:rPr lang="en-US" sz="1800" dirty="0" err="1" smtClean="0"/>
              <a:t>პრეპარატებს</a:t>
            </a:r>
            <a:r>
              <a:rPr lang="en-US" sz="1800" dirty="0" smtClean="0"/>
              <a:t>: 1. </a:t>
            </a:r>
            <a:r>
              <a:rPr lang="en-US" sz="1800" dirty="0" err="1" smtClean="0"/>
              <a:t>ადამანტანეს</a:t>
            </a:r>
            <a:r>
              <a:rPr lang="en-US" sz="1800" dirty="0" smtClean="0"/>
              <a:t> (</a:t>
            </a:r>
            <a:r>
              <a:rPr lang="en-US" sz="1800" dirty="0" err="1" smtClean="0"/>
              <a:t>ამანტადინი</a:t>
            </a:r>
            <a:r>
              <a:rPr lang="en-US" sz="1800" dirty="0" smtClean="0"/>
              <a:t> </a:t>
            </a:r>
            <a:r>
              <a:rPr lang="en-US" sz="1800" dirty="0" err="1" smtClean="0"/>
              <a:t>და</a:t>
            </a:r>
            <a:r>
              <a:rPr lang="en-US" sz="1800" dirty="0" smtClean="0"/>
              <a:t> </a:t>
            </a:r>
            <a:r>
              <a:rPr lang="en-US" sz="1800" dirty="0" err="1" smtClean="0"/>
              <a:t>რემანტადინი</a:t>
            </a:r>
            <a:r>
              <a:rPr lang="en-US" sz="1800" dirty="0" smtClean="0"/>
              <a:t>) </a:t>
            </a:r>
            <a:r>
              <a:rPr lang="en-US" sz="1800" dirty="0" err="1" smtClean="0"/>
              <a:t>და</a:t>
            </a:r>
            <a:r>
              <a:rPr lang="en-US" sz="1800" dirty="0" smtClean="0"/>
              <a:t> 2. </a:t>
            </a:r>
            <a:r>
              <a:rPr lang="en-US" sz="1800" dirty="0" err="1" smtClean="0"/>
              <a:t>ინფლუენცა</a:t>
            </a:r>
            <a:r>
              <a:rPr lang="en-US" sz="1800" dirty="0" smtClean="0"/>
              <a:t> </a:t>
            </a:r>
            <a:r>
              <a:rPr lang="en-US" sz="1800" dirty="0" err="1" smtClean="0"/>
              <a:t>ვირუსის</a:t>
            </a:r>
            <a:r>
              <a:rPr lang="en-US" sz="1800" dirty="0" smtClean="0"/>
              <a:t> </a:t>
            </a:r>
            <a:r>
              <a:rPr lang="en-US" sz="1800" dirty="0" err="1" smtClean="0"/>
              <a:t>ნეიროამინიდაზების</a:t>
            </a:r>
            <a:r>
              <a:rPr lang="en-US" sz="1800" dirty="0" smtClean="0"/>
              <a:t> </a:t>
            </a:r>
            <a:r>
              <a:rPr lang="en-US" sz="1800" dirty="0" err="1" smtClean="0"/>
              <a:t>ინჰიბიტორები</a:t>
            </a:r>
            <a:r>
              <a:rPr lang="en-US" sz="1800" dirty="0" smtClean="0"/>
              <a:t> (</a:t>
            </a:r>
            <a:r>
              <a:rPr lang="en-US" sz="1800" dirty="0" err="1" smtClean="0"/>
              <a:t>ოსელტამივირი</a:t>
            </a:r>
            <a:r>
              <a:rPr lang="en-US" sz="1800" dirty="0" smtClean="0"/>
              <a:t> </a:t>
            </a:r>
            <a:r>
              <a:rPr lang="en-US" sz="1800" dirty="0" err="1" smtClean="0"/>
              <a:t>და</a:t>
            </a:r>
            <a:r>
              <a:rPr lang="en-US" sz="1800" dirty="0" smtClean="0"/>
              <a:t> </a:t>
            </a:r>
            <a:r>
              <a:rPr lang="en-US" sz="1800" dirty="0" err="1" smtClean="0"/>
              <a:t>ზანამივირი</a:t>
            </a:r>
            <a:r>
              <a:rPr lang="en-US" sz="1800" dirty="0" smtClean="0"/>
              <a:t>). </a:t>
            </a:r>
            <a:r>
              <a:rPr lang="en-US" sz="1800" dirty="0" err="1" smtClean="0"/>
              <a:t>ღორის</a:t>
            </a:r>
            <a:r>
              <a:rPr lang="en-US" sz="1800" dirty="0" smtClean="0"/>
              <a:t> </a:t>
            </a:r>
            <a:r>
              <a:rPr lang="en-US" sz="1800" dirty="0" err="1" smtClean="0"/>
              <a:t>გრიპის</a:t>
            </a:r>
            <a:r>
              <a:rPr lang="en-US" sz="1800" dirty="0" smtClean="0"/>
              <a:t> </a:t>
            </a:r>
            <a:r>
              <a:rPr lang="en-US" sz="1800" dirty="0" err="1" smtClean="0"/>
              <a:t>შემთხვევების</a:t>
            </a:r>
            <a:r>
              <a:rPr lang="en-US" sz="1800" dirty="0" smtClean="0"/>
              <a:t> </a:t>
            </a:r>
            <a:r>
              <a:rPr lang="en-US" sz="1800" dirty="0" err="1" smtClean="0"/>
              <a:t>დროს</a:t>
            </a:r>
            <a:r>
              <a:rPr lang="en-US" sz="1800" dirty="0" smtClean="0"/>
              <a:t>, </a:t>
            </a:r>
            <a:r>
              <a:rPr lang="en-US" sz="1800" dirty="0" err="1" smtClean="0"/>
              <a:t>სრული</a:t>
            </a:r>
            <a:r>
              <a:rPr lang="en-US" sz="1800" dirty="0" smtClean="0"/>
              <a:t> </a:t>
            </a:r>
            <a:r>
              <a:rPr lang="en-US" sz="1800" dirty="0" err="1" smtClean="0"/>
              <a:t>გამოჯანმრთელება</a:t>
            </a:r>
            <a:r>
              <a:rPr lang="en-US" sz="1800" dirty="0" smtClean="0"/>
              <a:t> </a:t>
            </a:r>
            <a:r>
              <a:rPr lang="en-US" sz="1800" dirty="0" err="1" smtClean="0"/>
              <a:t>შეიზლება</a:t>
            </a:r>
            <a:r>
              <a:rPr lang="en-US" sz="1800" dirty="0" smtClean="0"/>
              <a:t> </a:t>
            </a:r>
            <a:r>
              <a:rPr lang="en-US" sz="1800" dirty="0" err="1" smtClean="0"/>
              <a:t>მოხეს</a:t>
            </a:r>
            <a:r>
              <a:rPr lang="en-US" sz="1800" dirty="0" smtClean="0"/>
              <a:t> </a:t>
            </a:r>
            <a:r>
              <a:rPr lang="en-US" sz="1800" dirty="0" err="1" smtClean="0"/>
              <a:t>ყოველგვარი</a:t>
            </a:r>
            <a:r>
              <a:rPr lang="en-US" sz="1800" dirty="0" smtClean="0"/>
              <a:t> </a:t>
            </a:r>
            <a:r>
              <a:rPr lang="en-US" sz="1800" dirty="0" err="1" smtClean="0"/>
              <a:t>სამედიცინო</a:t>
            </a:r>
            <a:r>
              <a:rPr lang="en-US" sz="1800" dirty="0" smtClean="0"/>
              <a:t> </a:t>
            </a:r>
            <a:r>
              <a:rPr lang="en-US" sz="1800" dirty="0" err="1" smtClean="0"/>
              <a:t>ჩარევის</a:t>
            </a:r>
            <a:r>
              <a:rPr lang="en-US" sz="1800" dirty="0" smtClean="0"/>
              <a:t> </a:t>
            </a:r>
            <a:r>
              <a:rPr lang="en-US" sz="1800" dirty="0" err="1" smtClean="0"/>
              <a:t>და</a:t>
            </a:r>
            <a:r>
              <a:rPr lang="en-US" sz="1800" dirty="0" smtClean="0"/>
              <a:t> </a:t>
            </a:r>
            <a:r>
              <a:rPr lang="en-US" sz="1800" dirty="0" err="1" smtClean="0"/>
              <a:t>ვირუსის</a:t>
            </a:r>
            <a:r>
              <a:rPr lang="en-US" sz="1800" dirty="0" smtClean="0"/>
              <a:t> </a:t>
            </a:r>
            <a:r>
              <a:rPr lang="en-US" sz="1800" dirty="0" err="1" smtClean="0"/>
              <a:t>საწინააღმდეგო</a:t>
            </a:r>
            <a:r>
              <a:rPr lang="en-US" sz="1800" dirty="0" smtClean="0"/>
              <a:t> </a:t>
            </a:r>
            <a:r>
              <a:rPr lang="en-US" sz="1800" dirty="0" err="1" smtClean="0"/>
              <a:t>პრეპარატების</a:t>
            </a:r>
            <a:r>
              <a:rPr lang="en-US" sz="1800" dirty="0" smtClean="0"/>
              <a:t> </a:t>
            </a:r>
            <a:r>
              <a:rPr lang="en-US" sz="1800" dirty="0" err="1" smtClean="0"/>
              <a:t>გარეშე</a:t>
            </a:r>
            <a:r>
              <a:rPr lang="en-US" sz="1800" dirty="0" smtClean="0"/>
              <a:t>. </a:t>
            </a:r>
            <a:r>
              <a:rPr lang="en-US" sz="1800" dirty="0" err="1" smtClean="0"/>
              <a:t>აშშ-ში</a:t>
            </a:r>
            <a:r>
              <a:rPr lang="en-US" sz="1800" dirty="0" smtClean="0"/>
              <a:t> </a:t>
            </a:r>
            <a:r>
              <a:rPr lang="en-US" sz="1800" dirty="0" err="1" smtClean="0"/>
              <a:t>ამ</a:t>
            </a:r>
            <a:r>
              <a:rPr lang="en-US" sz="1800" dirty="0" smtClean="0"/>
              <a:t> </a:t>
            </a:r>
            <a:r>
              <a:rPr lang="en-US" sz="1800" dirty="0" err="1" smtClean="0"/>
              <a:t>ბოლო</a:t>
            </a:r>
            <a:r>
              <a:rPr lang="en-US" sz="1800" dirty="0" smtClean="0"/>
              <a:t> </a:t>
            </a:r>
            <a:r>
              <a:rPr lang="en-US" sz="1800" dirty="0" err="1" smtClean="0"/>
              <a:t>პერიოდში</a:t>
            </a:r>
            <a:r>
              <a:rPr lang="en-US" sz="1800" dirty="0" smtClean="0"/>
              <a:t> </a:t>
            </a:r>
            <a:r>
              <a:rPr lang="en-US" sz="1800" dirty="0" err="1" smtClean="0"/>
              <a:t>გამოვლენილი</a:t>
            </a:r>
            <a:r>
              <a:rPr lang="en-US" sz="1800" dirty="0" smtClean="0"/>
              <a:t> </a:t>
            </a:r>
            <a:r>
              <a:rPr lang="en-US" sz="1800" dirty="0" err="1" smtClean="0"/>
              <a:t>ღორის</a:t>
            </a:r>
            <a:r>
              <a:rPr lang="en-US" sz="1800" dirty="0" smtClean="0"/>
              <a:t> </a:t>
            </a:r>
            <a:r>
              <a:rPr lang="en-US" sz="1800" dirty="0" err="1" smtClean="0"/>
              <a:t>გრიპის</a:t>
            </a:r>
            <a:r>
              <a:rPr lang="en-US" sz="1800" dirty="0" smtClean="0"/>
              <a:t> </a:t>
            </a:r>
            <a:r>
              <a:rPr lang="en-US" sz="1800" dirty="0" err="1" smtClean="0"/>
              <a:t>შემთხვევების</a:t>
            </a:r>
            <a:r>
              <a:rPr lang="en-US" sz="1800" dirty="0" smtClean="0"/>
              <a:t> </a:t>
            </a:r>
            <a:r>
              <a:rPr lang="en-US" sz="1800" dirty="0" err="1" smtClean="0"/>
              <a:t>დროს</a:t>
            </a:r>
            <a:r>
              <a:rPr lang="en-US" sz="1800" dirty="0" smtClean="0"/>
              <a:t>, </a:t>
            </a:r>
            <a:r>
              <a:rPr lang="en-US" sz="1800" dirty="0" err="1" smtClean="0"/>
              <a:t>გამომწვევები</a:t>
            </a:r>
            <a:r>
              <a:rPr lang="en-US" sz="1800" dirty="0" smtClean="0"/>
              <a:t> </a:t>
            </a:r>
            <a:r>
              <a:rPr lang="en-US" sz="1800" dirty="0" err="1" smtClean="0"/>
              <a:t>მგრძნობიარენი</a:t>
            </a:r>
            <a:r>
              <a:rPr lang="en-US" sz="1800" dirty="0" smtClean="0"/>
              <a:t> </a:t>
            </a:r>
            <a:r>
              <a:rPr lang="en-US" sz="1800" dirty="0" err="1" smtClean="0"/>
              <a:t>იყვნენ</a:t>
            </a:r>
            <a:r>
              <a:rPr lang="en-US" sz="1800" dirty="0" smtClean="0"/>
              <a:t> </a:t>
            </a:r>
            <a:r>
              <a:rPr lang="en-US" sz="1800" dirty="0" err="1" smtClean="0"/>
              <a:t>ოსელატმივირის</a:t>
            </a:r>
            <a:r>
              <a:rPr lang="en-US" sz="1800" dirty="0" smtClean="0"/>
              <a:t> </a:t>
            </a:r>
            <a:r>
              <a:rPr lang="en-US" sz="1800" dirty="0" err="1" smtClean="0"/>
              <a:t>და</a:t>
            </a:r>
            <a:r>
              <a:rPr lang="en-US" sz="1800" dirty="0" smtClean="0"/>
              <a:t> </a:t>
            </a:r>
            <a:r>
              <a:rPr lang="en-US" sz="1800" dirty="0" err="1" smtClean="0"/>
              <a:t>ზანამივირის</a:t>
            </a:r>
            <a:r>
              <a:rPr lang="en-US" sz="1800" dirty="0" smtClean="0"/>
              <a:t> (</a:t>
            </a:r>
            <a:r>
              <a:rPr lang="en-US" sz="1800" dirty="0" err="1" smtClean="0"/>
              <a:t>ოსელატმივირ</a:t>
            </a:r>
            <a:r>
              <a:rPr lang="en-US" sz="1800" dirty="0" smtClean="0"/>
              <a:t> </a:t>
            </a:r>
            <a:r>
              <a:rPr lang="en-US" sz="1800" dirty="0" err="1" smtClean="0"/>
              <a:t>ანდ</a:t>
            </a:r>
            <a:r>
              <a:rPr lang="en-US" sz="1800" dirty="0" smtClean="0"/>
              <a:t> </a:t>
            </a:r>
            <a:r>
              <a:rPr lang="en-US" sz="1800" dirty="0" err="1" smtClean="0"/>
              <a:t>ზანამივირ</a:t>
            </a:r>
            <a:r>
              <a:rPr lang="en-US" sz="1800" dirty="0" smtClean="0"/>
              <a:t>), </a:t>
            </a:r>
            <a:r>
              <a:rPr lang="en-US" sz="1800" dirty="0" err="1" smtClean="0"/>
              <a:t>ხოლო</a:t>
            </a:r>
            <a:r>
              <a:rPr lang="en-US" sz="1800" dirty="0" smtClean="0"/>
              <a:t> </a:t>
            </a:r>
            <a:r>
              <a:rPr lang="en-US" sz="1800" dirty="0" err="1" smtClean="0"/>
              <a:t>რეზისტენტულები</a:t>
            </a:r>
            <a:r>
              <a:rPr lang="en-US" sz="1800" dirty="0" smtClean="0"/>
              <a:t> </a:t>
            </a:r>
            <a:r>
              <a:rPr lang="en-US" sz="1800" dirty="0" err="1" smtClean="0"/>
              <a:t>ამანტადინის</a:t>
            </a:r>
            <a:r>
              <a:rPr lang="en-US" sz="1800" dirty="0" smtClean="0"/>
              <a:t> </a:t>
            </a:r>
            <a:r>
              <a:rPr lang="en-US" sz="1800" dirty="0" err="1" smtClean="0"/>
              <a:t>და</a:t>
            </a:r>
            <a:r>
              <a:rPr lang="en-US" sz="1800" dirty="0" smtClean="0"/>
              <a:t> </a:t>
            </a:r>
            <a:r>
              <a:rPr lang="en-US" sz="1800" dirty="0" err="1" smtClean="0"/>
              <a:t>რემანტადინის</a:t>
            </a:r>
            <a:r>
              <a:rPr lang="en-US" sz="1800" dirty="0" smtClean="0"/>
              <a:t> </a:t>
            </a:r>
            <a:r>
              <a:rPr lang="en-US" sz="1800" dirty="0" err="1" smtClean="0"/>
              <a:t>მიმართ</a:t>
            </a:r>
            <a:r>
              <a:rPr lang="en-US" sz="1800" dirty="0" smtClean="0"/>
              <a:t> (</a:t>
            </a:r>
            <a:r>
              <a:rPr lang="en-US" sz="1800" dirty="0" err="1" smtClean="0"/>
              <a:t>ამანტადინე</a:t>
            </a:r>
            <a:r>
              <a:rPr lang="en-US" sz="1800" dirty="0" smtClean="0"/>
              <a:t> </a:t>
            </a:r>
            <a:r>
              <a:rPr lang="en-US" sz="1800" dirty="0" err="1" smtClean="0"/>
              <a:t>ანდ</a:t>
            </a:r>
            <a:r>
              <a:rPr lang="en-US" sz="1800" dirty="0" smtClean="0"/>
              <a:t> </a:t>
            </a:r>
            <a:r>
              <a:rPr lang="en-US" sz="1800" dirty="0" err="1" smtClean="0"/>
              <a:t>რემანტადინე</a:t>
            </a:r>
            <a:r>
              <a:rPr lang="en-US" sz="1800" dirty="0" smtClean="0"/>
              <a:t>). </a:t>
            </a:r>
            <a:r>
              <a:rPr lang="en-US" sz="1800" dirty="0" err="1" smtClean="0"/>
              <a:t>ინფორმაცია</a:t>
            </a:r>
            <a:r>
              <a:rPr lang="en-US" sz="1800" dirty="0" smtClean="0"/>
              <a:t> </a:t>
            </a:r>
            <a:r>
              <a:rPr lang="en-US" sz="1800" dirty="0" err="1" smtClean="0"/>
              <a:t>არ</a:t>
            </a:r>
            <a:r>
              <a:rPr lang="en-US" sz="1800" dirty="0" smtClean="0"/>
              <a:t> </a:t>
            </a:r>
            <a:r>
              <a:rPr lang="en-US" sz="1800" dirty="0" err="1" smtClean="0"/>
              <a:t>არის</a:t>
            </a:r>
            <a:r>
              <a:rPr lang="en-US" sz="1800" dirty="0" smtClean="0"/>
              <a:t> </a:t>
            </a:r>
            <a:r>
              <a:rPr lang="en-US" sz="1800" dirty="0" err="1" smtClean="0"/>
              <a:t>საკმარისი</a:t>
            </a:r>
            <a:r>
              <a:rPr lang="en-US" sz="1800" dirty="0" smtClean="0"/>
              <a:t> </a:t>
            </a:r>
            <a:r>
              <a:rPr lang="en-US" sz="1800" dirty="0" err="1" smtClean="0"/>
              <a:t>იმისთვის</a:t>
            </a:r>
            <a:r>
              <a:rPr lang="en-US" sz="1800" dirty="0" smtClean="0"/>
              <a:t>, </a:t>
            </a:r>
            <a:r>
              <a:rPr lang="en-US" sz="1800" dirty="0" err="1" smtClean="0"/>
              <a:t>რომ</a:t>
            </a:r>
            <a:r>
              <a:rPr lang="en-US" sz="1800" dirty="0" smtClean="0"/>
              <a:t> </a:t>
            </a:r>
            <a:r>
              <a:rPr lang="en-US" sz="1800" dirty="0" err="1" smtClean="0"/>
              <a:t>შემუშავდეს</a:t>
            </a:r>
            <a:r>
              <a:rPr lang="en-US" sz="1800" dirty="0" smtClean="0"/>
              <a:t> </a:t>
            </a:r>
            <a:r>
              <a:rPr lang="en-US" sz="1800" dirty="0" err="1" smtClean="0"/>
              <a:t>რეკომენდაციები</a:t>
            </a:r>
            <a:r>
              <a:rPr lang="en-US" sz="1800" dirty="0" smtClean="0"/>
              <a:t> </a:t>
            </a:r>
            <a:r>
              <a:rPr lang="en-US" sz="1800" dirty="0" err="1" smtClean="0"/>
              <a:t>ანტივირუსული</a:t>
            </a:r>
            <a:r>
              <a:rPr lang="en-US" sz="1800" dirty="0" smtClean="0"/>
              <a:t> </a:t>
            </a:r>
            <a:r>
              <a:rPr lang="en-US" sz="1800" dirty="0" err="1" smtClean="0"/>
              <a:t>პრეპარატების</a:t>
            </a:r>
            <a:r>
              <a:rPr lang="en-US" sz="1800" dirty="0" smtClean="0"/>
              <a:t> </a:t>
            </a:r>
            <a:r>
              <a:rPr lang="en-US" sz="1800" dirty="0" err="1" smtClean="0"/>
              <a:t>გამოყენებაზე</a:t>
            </a:r>
            <a:r>
              <a:rPr lang="en-US" sz="1800" dirty="0" smtClean="0"/>
              <a:t> </a:t>
            </a:r>
            <a:r>
              <a:rPr lang="en-US" sz="1800" dirty="0" err="1" smtClean="0"/>
              <a:t>ღორის</a:t>
            </a:r>
            <a:r>
              <a:rPr lang="en-US" sz="1800" dirty="0" smtClean="0"/>
              <a:t> </a:t>
            </a:r>
            <a:r>
              <a:rPr lang="en-US" sz="1800" dirty="0" err="1" smtClean="0"/>
              <a:t>გრიპის</a:t>
            </a:r>
            <a:r>
              <a:rPr lang="en-US" sz="1800" dirty="0" smtClean="0"/>
              <a:t> </a:t>
            </a:r>
            <a:r>
              <a:rPr lang="en-US" sz="1800" dirty="0" err="1" smtClean="0"/>
              <a:t>მკურნალობის</a:t>
            </a:r>
            <a:r>
              <a:rPr lang="en-US" sz="1800" dirty="0" smtClean="0"/>
              <a:t> </a:t>
            </a:r>
            <a:r>
              <a:rPr lang="en-US" sz="1800" dirty="0" err="1" smtClean="0"/>
              <a:t>მიზნით</a:t>
            </a:r>
            <a:r>
              <a:rPr lang="en-US" sz="1800" dirty="0" smtClean="0"/>
              <a:t>. </a:t>
            </a:r>
            <a:r>
              <a:rPr lang="en-US" sz="1800" dirty="0" err="1" smtClean="0"/>
              <a:t>კლინიცისტებს</a:t>
            </a:r>
            <a:r>
              <a:rPr lang="en-US" sz="1800" dirty="0" smtClean="0"/>
              <a:t> </a:t>
            </a:r>
            <a:r>
              <a:rPr lang="en-US" sz="1800" dirty="0" err="1" smtClean="0"/>
              <a:t>გადაწყვეტილებების</a:t>
            </a:r>
            <a:r>
              <a:rPr lang="en-US" sz="1800" dirty="0" smtClean="0"/>
              <a:t> </a:t>
            </a:r>
            <a:r>
              <a:rPr lang="en-US" sz="1800" dirty="0" err="1" smtClean="0"/>
              <a:t>მიღება</a:t>
            </a:r>
            <a:r>
              <a:rPr lang="en-US" sz="1800" dirty="0" smtClean="0"/>
              <a:t> </a:t>
            </a:r>
            <a:r>
              <a:rPr lang="en-US" sz="1800" dirty="0" err="1" smtClean="0"/>
              <a:t>უწევთ</a:t>
            </a:r>
            <a:r>
              <a:rPr lang="en-US" sz="1800" dirty="0" smtClean="0"/>
              <a:t> </a:t>
            </a:r>
            <a:r>
              <a:rPr lang="en-US" sz="1800" dirty="0" err="1" smtClean="0"/>
              <a:t>კლინიკური</a:t>
            </a:r>
            <a:r>
              <a:rPr lang="en-US" sz="1800" dirty="0" smtClean="0"/>
              <a:t> </a:t>
            </a:r>
            <a:r>
              <a:rPr lang="en-US" sz="1800" dirty="0" err="1" smtClean="0"/>
              <a:t>გამოვლინებებსა</a:t>
            </a:r>
            <a:r>
              <a:rPr lang="en-US" sz="1800" dirty="0" smtClean="0"/>
              <a:t> </a:t>
            </a:r>
            <a:r>
              <a:rPr lang="en-US" sz="1800" dirty="0" err="1" smtClean="0"/>
              <a:t>და</a:t>
            </a:r>
            <a:r>
              <a:rPr lang="en-US" sz="1800" dirty="0" smtClean="0"/>
              <a:t> </a:t>
            </a:r>
            <a:r>
              <a:rPr lang="en-US" sz="1800" dirty="0" err="1" smtClean="0"/>
              <a:t>ეპიდემიოლოგიურ</a:t>
            </a:r>
            <a:r>
              <a:rPr lang="en-US" sz="1800" dirty="0" smtClean="0"/>
              <a:t> </a:t>
            </a:r>
            <a:r>
              <a:rPr lang="en-US" sz="1800" dirty="0" err="1" smtClean="0"/>
              <a:t>კვლევებზე</a:t>
            </a:r>
            <a:r>
              <a:rPr lang="en-US" sz="1800" dirty="0" smtClean="0"/>
              <a:t> </a:t>
            </a:r>
            <a:r>
              <a:rPr lang="en-US" sz="1800" dirty="0" err="1" smtClean="0"/>
              <a:t>დაყრდნობით</a:t>
            </a:r>
            <a:r>
              <a:rPr lang="en-US" sz="1800" dirty="0" smtClean="0"/>
              <a:t>.</a:t>
            </a:r>
          </a:p>
          <a:p>
            <a:pPr>
              <a:buNone/>
            </a:pPr>
            <a:endParaRPr lang="en-US" sz="1800" dirty="0"/>
          </a:p>
        </p:txBody>
      </p:sp>
    </p:spTree>
  </p:cSld>
  <p:clrMapOvr>
    <a:masterClrMapping/>
  </p:clrMapOvr>
  <p:transition advTm="36438"/>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14290"/>
            <a:ext cx="7498080" cy="6034110"/>
          </a:xfrm>
        </p:spPr>
        <p:txBody>
          <a:bodyPr>
            <a:normAutofit lnSpcReduction="10000"/>
          </a:bodyPr>
          <a:lstStyle/>
          <a:p>
            <a:pPr>
              <a:buNone/>
            </a:pPr>
            <a:r>
              <a:rPr lang="en-US" dirty="0" smtClean="0"/>
              <a:t>     </a:t>
            </a:r>
            <a:r>
              <a:rPr lang="en-US" sz="1800" dirty="0" err="1" smtClean="0"/>
              <a:t>ღორის</a:t>
            </a:r>
            <a:r>
              <a:rPr lang="en-US" sz="1800" dirty="0" smtClean="0"/>
              <a:t> </a:t>
            </a:r>
            <a:r>
              <a:rPr lang="en-US" sz="1800" dirty="0" err="1" smtClean="0"/>
              <a:t>გრიპის</a:t>
            </a:r>
            <a:r>
              <a:rPr lang="en-US" sz="1800" dirty="0" smtClean="0"/>
              <a:t> </a:t>
            </a:r>
            <a:r>
              <a:rPr lang="en-US" sz="1800" dirty="0" err="1" smtClean="0"/>
              <a:t>ვირუსის</a:t>
            </a:r>
            <a:r>
              <a:rPr lang="en-US" sz="1800" dirty="0" smtClean="0"/>
              <a:t> </a:t>
            </a:r>
            <a:r>
              <a:rPr lang="en-US" sz="1800" dirty="0" err="1" smtClean="0"/>
              <a:t>მიმდინარე</a:t>
            </a:r>
            <a:r>
              <a:rPr lang="en-US" sz="1800" dirty="0" smtClean="0"/>
              <a:t> </a:t>
            </a:r>
            <a:r>
              <a:rPr lang="en-US" sz="1800" dirty="0" err="1" smtClean="0"/>
              <a:t>აფეთქბეის</a:t>
            </a:r>
            <a:r>
              <a:rPr lang="en-US" sz="1800" dirty="0" smtClean="0"/>
              <a:t> </a:t>
            </a:r>
            <a:r>
              <a:rPr lang="en-US" sz="1800" dirty="0" err="1" smtClean="0"/>
              <a:t>დროს</a:t>
            </a:r>
            <a:r>
              <a:rPr lang="en-US" sz="1800" dirty="0" smtClean="0"/>
              <a:t> </a:t>
            </a:r>
            <a:r>
              <a:rPr lang="en-US" sz="1800" dirty="0" err="1" smtClean="0"/>
              <a:t>აშშ-ში</a:t>
            </a:r>
            <a:r>
              <a:rPr lang="en-US" sz="1800" dirty="0" smtClean="0"/>
              <a:t> </a:t>
            </a:r>
            <a:r>
              <a:rPr lang="en-US" sz="1800" dirty="0" err="1" smtClean="0"/>
              <a:t>და</a:t>
            </a:r>
            <a:r>
              <a:rPr lang="en-US" sz="1800" dirty="0" smtClean="0"/>
              <a:t> </a:t>
            </a:r>
            <a:r>
              <a:rPr lang="en-US" sz="1800" dirty="0" err="1" smtClean="0"/>
              <a:t>მექსიკაში</a:t>
            </a:r>
            <a:r>
              <a:rPr lang="en-US" sz="1800" dirty="0" smtClean="0"/>
              <a:t> </a:t>
            </a:r>
            <a:r>
              <a:rPr lang="en-US" sz="1800" dirty="0" err="1" smtClean="0"/>
              <a:t>ეროვნული</a:t>
            </a:r>
            <a:r>
              <a:rPr lang="en-US" sz="1800" dirty="0" smtClean="0"/>
              <a:t> </a:t>
            </a:r>
            <a:r>
              <a:rPr lang="en-US" sz="1800" dirty="0" err="1" smtClean="0"/>
              <a:t>და</a:t>
            </a:r>
            <a:r>
              <a:rPr lang="en-US" sz="1800" dirty="0" smtClean="0"/>
              <a:t> </a:t>
            </a:r>
            <a:r>
              <a:rPr lang="en-US" sz="1800" dirty="0" err="1" smtClean="0"/>
              <a:t>ადგილობრივი</a:t>
            </a:r>
            <a:r>
              <a:rPr lang="en-US" sz="1800" dirty="0" smtClean="0"/>
              <a:t> </a:t>
            </a:r>
            <a:r>
              <a:rPr lang="en-US" sz="1800" dirty="0" err="1" smtClean="0"/>
              <a:t>სტრუქტურები</a:t>
            </a:r>
            <a:r>
              <a:rPr lang="en-US" sz="1800" dirty="0" smtClean="0"/>
              <a:t> </a:t>
            </a:r>
            <a:r>
              <a:rPr lang="en-US" sz="1800" dirty="0" err="1" smtClean="0"/>
              <a:t>რეკომენდაციას</a:t>
            </a:r>
            <a:r>
              <a:rPr lang="en-US" sz="1800" dirty="0" smtClean="0"/>
              <a:t> </a:t>
            </a:r>
            <a:r>
              <a:rPr lang="en-US" sz="1800" dirty="0" err="1" smtClean="0"/>
              <a:t>უწევენ</a:t>
            </a:r>
            <a:r>
              <a:rPr lang="en-US" sz="1800" dirty="0" smtClean="0"/>
              <a:t> </a:t>
            </a:r>
            <a:r>
              <a:rPr lang="en-US" sz="1800" dirty="0" err="1" smtClean="0"/>
              <a:t>ოსელატმივირის</a:t>
            </a:r>
            <a:r>
              <a:rPr lang="en-US" sz="1800" dirty="0" smtClean="0"/>
              <a:t> </a:t>
            </a:r>
            <a:r>
              <a:rPr lang="en-US" sz="1800" dirty="0" err="1" smtClean="0"/>
              <a:t>და</a:t>
            </a:r>
            <a:r>
              <a:rPr lang="en-US" sz="1800" dirty="0" smtClean="0"/>
              <a:t> </a:t>
            </a:r>
            <a:r>
              <a:rPr lang="en-US" sz="1800" dirty="0" err="1" smtClean="0"/>
              <a:t>ზანამივირის</a:t>
            </a:r>
            <a:r>
              <a:rPr lang="en-US" sz="1800" dirty="0" smtClean="0"/>
              <a:t> (</a:t>
            </a:r>
            <a:r>
              <a:rPr lang="en-US" sz="1800" dirty="0" err="1" smtClean="0"/>
              <a:t>ოსელატმივირ</a:t>
            </a:r>
            <a:r>
              <a:rPr lang="en-US" sz="1800" dirty="0" smtClean="0"/>
              <a:t> </a:t>
            </a:r>
            <a:r>
              <a:rPr lang="en-US" sz="1800" dirty="0" err="1" smtClean="0"/>
              <a:t>ანდ</a:t>
            </a:r>
            <a:r>
              <a:rPr lang="en-US" sz="1800" dirty="0" smtClean="0"/>
              <a:t> </a:t>
            </a:r>
            <a:r>
              <a:rPr lang="en-US" sz="1800" dirty="0" err="1" smtClean="0"/>
              <a:t>ზანამივირ</a:t>
            </a:r>
            <a:r>
              <a:rPr lang="en-US" sz="1800" dirty="0" smtClean="0"/>
              <a:t>)-</a:t>
            </a:r>
            <a:r>
              <a:rPr lang="en-US" sz="1800" dirty="0" err="1" smtClean="0"/>
              <a:t>ის</a:t>
            </a:r>
            <a:r>
              <a:rPr lang="en-US" sz="1800" dirty="0" smtClean="0"/>
              <a:t> </a:t>
            </a:r>
            <a:r>
              <a:rPr lang="en-US" sz="1800" dirty="0" err="1" smtClean="0"/>
              <a:t>გამოყენებას</a:t>
            </a:r>
            <a:r>
              <a:rPr lang="en-US" sz="1800" dirty="0" smtClean="0"/>
              <a:t>, </a:t>
            </a:r>
            <a:r>
              <a:rPr lang="en-US" sz="1800" dirty="0" err="1" smtClean="0"/>
              <a:t>მათ</a:t>
            </a:r>
            <a:r>
              <a:rPr lang="en-US" sz="1800" dirty="0" smtClean="0"/>
              <a:t> </a:t>
            </a:r>
            <a:r>
              <a:rPr lang="en-US" sz="1800" dirty="0" err="1" smtClean="0"/>
              <a:t>მიმართ</a:t>
            </a:r>
            <a:r>
              <a:rPr lang="en-US" sz="1800" dirty="0" smtClean="0"/>
              <a:t> </a:t>
            </a:r>
            <a:r>
              <a:rPr lang="en-US" sz="1800" dirty="0" err="1" smtClean="0"/>
              <a:t>ვირუსის</a:t>
            </a:r>
            <a:r>
              <a:rPr lang="en-US" sz="1800" dirty="0" smtClean="0"/>
              <a:t> </a:t>
            </a:r>
            <a:r>
              <a:rPr lang="en-US" sz="1800" dirty="0" err="1" smtClean="0"/>
              <a:t>მაღალი</a:t>
            </a:r>
            <a:r>
              <a:rPr lang="en-US" sz="1800" dirty="0" smtClean="0"/>
              <a:t> </a:t>
            </a:r>
            <a:r>
              <a:rPr lang="en-US" sz="1800" dirty="0" err="1" smtClean="0"/>
              <a:t>მგრძნობელობის</a:t>
            </a:r>
            <a:r>
              <a:rPr lang="en-US" sz="1800" dirty="0" smtClean="0"/>
              <a:t> </a:t>
            </a:r>
            <a:r>
              <a:rPr lang="en-US" sz="1800" dirty="0" err="1" smtClean="0"/>
              <a:t>გათვალისწინებით</a:t>
            </a:r>
            <a:r>
              <a:rPr lang="en-US" sz="1800" dirty="0" smtClean="0"/>
              <a:t>.</a:t>
            </a:r>
          </a:p>
          <a:p>
            <a:pPr>
              <a:buNone/>
            </a:pPr>
            <a:r>
              <a:rPr lang="en-US" dirty="0" smtClean="0"/>
              <a:t> </a:t>
            </a:r>
            <a:r>
              <a:rPr lang="en-US" sz="2000" b="1" dirty="0" err="1" smtClean="0"/>
              <a:t>გრიპის</a:t>
            </a:r>
            <a:r>
              <a:rPr lang="en-US" sz="2000" b="1" dirty="0" smtClean="0"/>
              <a:t> </a:t>
            </a:r>
            <a:r>
              <a:rPr lang="en-US" sz="2000" b="1" dirty="0" err="1" smtClean="0"/>
              <a:t>თავიდან</a:t>
            </a:r>
            <a:r>
              <a:rPr lang="en-US" sz="2000" b="1" dirty="0" smtClean="0"/>
              <a:t> </a:t>
            </a:r>
            <a:r>
              <a:rPr lang="en-US" sz="2000" b="1" dirty="0" err="1" smtClean="0"/>
              <a:t>აცილებისთვის</a:t>
            </a:r>
            <a:r>
              <a:rPr lang="en-US" sz="2000" b="1" dirty="0" smtClean="0"/>
              <a:t> </a:t>
            </a:r>
            <a:r>
              <a:rPr lang="en-US" sz="2000" b="1" dirty="0" err="1" smtClean="0"/>
              <a:t>აუცილებელია</a:t>
            </a:r>
            <a:r>
              <a:rPr lang="en-US" sz="2000" b="1" dirty="0" smtClean="0"/>
              <a:t> </a:t>
            </a:r>
            <a:r>
              <a:rPr lang="en-US" sz="2000" b="1" dirty="0" err="1" smtClean="0"/>
              <a:t>შემდეგი</a:t>
            </a:r>
            <a:r>
              <a:rPr lang="en-US" sz="2000" b="1" dirty="0" smtClean="0"/>
              <a:t> </a:t>
            </a:r>
            <a:r>
              <a:rPr lang="en-US" sz="2000" b="1" dirty="0" err="1" smtClean="0"/>
              <a:t>წესების</a:t>
            </a:r>
            <a:r>
              <a:rPr lang="en-US" sz="2000" b="1" dirty="0" smtClean="0"/>
              <a:t> </a:t>
            </a:r>
            <a:r>
              <a:rPr lang="en-US" sz="2000" b="1" dirty="0" err="1" smtClean="0"/>
              <a:t>დაცვა</a:t>
            </a:r>
            <a:r>
              <a:rPr lang="en-US" sz="2000" b="1" dirty="0" smtClean="0"/>
              <a:t>:</a:t>
            </a:r>
          </a:p>
          <a:p>
            <a:pPr>
              <a:buNone/>
            </a:pPr>
            <a:r>
              <a:rPr lang="en-US" sz="1800" dirty="0" smtClean="0"/>
              <a:t>   1. </a:t>
            </a:r>
            <a:r>
              <a:rPr lang="en-US" sz="1800" dirty="0" err="1" smtClean="0"/>
              <a:t>პირის</a:t>
            </a:r>
            <a:r>
              <a:rPr lang="en-US" sz="1800" dirty="0" smtClean="0"/>
              <a:t> </a:t>
            </a:r>
            <a:r>
              <a:rPr lang="en-US" sz="1800" dirty="0" err="1" smtClean="0"/>
              <a:t>დაფარვა</a:t>
            </a:r>
            <a:r>
              <a:rPr lang="en-US" sz="1800" dirty="0" smtClean="0"/>
              <a:t> </a:t>
            </a:r>
            <a:r>
              <a:rPr lang="en-US" sz="1800" dirty="0" err="1" smtClean="0"/>
              <a:t>ცემინების</a:t>
            </a:r>
            <a:r>
              <a:rPr lang="en-US" sz="1800" dirty="0" smtClean="0"/>
              <a:t> </a:t>
            </a:r>
            <a:r>
              <a:rPr lang="en-US" sz="1800" dirty="0" err="1" smtClean="0"/>
              <a:t>და</a:t>
            </a:r>
            <a:r>
              <a:rPr lang="en-US" sz="1800" dirty="0" smtClean="0"/>
              <a:t> </a:t>
            </a:r>
            <a:r>
              <a:rPr lang="en-US" sz="1800" dirty="0" err="1" smtClean="0"/>
              <a:t>ხველების</a:t>
            </a:r>
            <a:r>
              <a:rPr lang="en-US" sz="1800" dirty="0" smtClean="0"/>
              <a:t> </a:t>
            </a:r>
            <a:r>
              <a:rPr lang="en-US" sz="1800" dirty="0" err="1" smtClean="0"/>
              <a:t>დროს</a:t>
            </a:r>
            <a:r>
              <a:rPr lang="en-US" sz="1800" dirty="0" smtClean="0"/>
              <a:t>, </a:t>
            </a:r>
            <a:r>
              <a:rPr lang="en-US" sz="1800" dirty="0" err="1" smtClean="0"/>
              <a:t>ნიღბის</a:t>
            </a:r>
            <a:r>
              <a:rPr lang="en-US" sz="1800" dirty="0" smtClean="0"/>
              <a:t>, </a:t>
            </a:r>
            <a:r>
              <a:rPr lang="en-US" sz="1800" dirty="0" err="1" smtClean="0"/>
              <a:t>ერთჯერადი</a:t>
            </a:r>
            <a:r>
              <a:rPr lang="en-US" sz="1800" dirty="0" smtClean="0"/>
              <a:t> </a:t>
            </a:r>
            <a:r>
              <a:rPr lang="en-US" sz="1800" dirty="0" err="1" smtClean="0"/>
              <a:t>გამოყენების</a:t>
            </a:r>
            <a:r>
              <a:rPr lang="en-US" sz="1800" dirty="0" smtClean="0"/>
              <a:t> </a:t>
            </a:r>
            <a:r>
              <a:rPr lang="en-US" sz="1800" dirty="0" err="1" smtClean="0"/>
              <a:t>ქსოვილის</a:t>
            </a:r>
            <a:r>
              <a:rPr lang="en-US" sz="1800" dirty="0" smtClean="0"/>
              <a:t>, </a:t>
            </a:r>
            <a:r>
              <a:rPr lang="en-US" sz="1800" dirty="0" err="1" smtClean="0"/>
              <a:t>ცხვირსახოცის</a:t>
            </a:r>
            <a:r>
              <a:rPr lang="en-US" sz="1800" dirty="0" smtClean="0"/>
              <a:t> </a:t>
            </a:r>
            <a:r>
              <a:rPr lang="en-US" sz="1800" dirty="0" err="1" smtClean="0"/>
              <a:t>ან</a:t>
            </a:r>
            <a:r>
              <a:rPr lang="en-US" sz="1800" dirty="0" smtClean="0"/>
              <a:t> </a:t>
            </a:r>
            <a:r>
              <a:rPr lang="en-US" sz="1800" dirty="0" err="1" smtClean="0"/>
              <a:t>ისეთი</a:t>
            </a:r>
            <a:r>
              <a:rPr lang="en-US" sz="1800" dirty="0" smtClean="0"/>
              <a:t> </a:t>
            </a:r>
            <a:r>
              <a:rPr lang="en-US" sz="1800" dirty="0" err="1" smtClean="0"/>
              <a:t>ნაჭრის</a:t>
            </a:r>
            <a:r>
              <a:rPr lang="en-US" sz="1800" dirty="0" smtClean="0"/>
              <a:t> </a:t>
            </a:r>
            <a:r>
              <a:rPr lang="en-US" sz="1800" dirty="0" err="1" smtClean="0"/>
              <a:t>მეშვეობით</a:t>
            </a:r>
            <a:r>
              <a:rPr lang="en-US" sz="1800" dirty="0" smtClean="0"/>
              <a:t>, </a:t>
            </a:r>
            <a:r>
              <a:rPr lang="en-US" sz="1800" dirty="0" err="1" smtClean="0"/>
              <a:t>რომელიც</a:t>
            </a:r>
            <a:r>
              <a:rPr lang="en-US" sz="1800" dirty="0" smtClean="0"/>
              <a:t> </a:t>
            </a:r>
            <a:r>
              <a:rPr lang="en-US" sz="1800" dirty="0" err="1" smtClean="0"/>
              <a:t>ადვილად</a:t>
            </a:r>
            <a:r>
              <a:rPr lang="en-US" sz="1800" dirty="0" smtClean="0"/>
              <a:t> </a:t>
            </a:r>
            <a:r>
              <a:rPr lang="en-US" sz="1800" dirty="0" err="1" smtClean="0"/>
              <a:t>ირეცხება</a:t>
            </a:r>
            <a:r>
              <a:rPr lang="en-US" sz="1800" dirty="0" smtClean="0"/>
              <a:t>. </a:t>
            </a:r>
            <a:r>
              <a:rPr lang="en-US" sz="1800" dirty="0" err="1" smtClean="0"/>
              <a:t>ვინაიდან</a:t>
            </a:r>
            <a:r>
              <a:rPr lang="en-US" sz="1800" dirty="0" smtClean="0"/>
              <a:t> </a:t>
            </a:r>
            <a:r>
              <a:rPr lang="en-US" sz="1800" dirty="0" err="1" smtClean="0"/>
              <a:t>ღორის</a:t>
            </a:r>
            <a:r>
              <a:rPr lang="en-US" sz="1800" dirty="0" smtClean="0"/>
              <a:t> </a:t>
            </a:r>
            <a:r>
              <a:rPr lang="en-US" sz="1800" dirty="0" err="1" smtClean="0"/>
              <a:t>გრიპი</a:t>
            </a:r>
            <a:r>
              <a:rPr lang="en-US" sz="1800" dirty="0" smtClean="0"/>
              <a:t> </a:t>
            </a:r>
            <a:r>
              <a:rPr lang="en-US" sz="1800" dirty="0" err="1" smtClean="0"/>
              <a:t>ყველაზე</a:t>
            </a:r>
            <a:r>
              <a:rPr lang="en-US" sz="1800" dirty="0" smtClean="0"/>
              <a:t> </a:t>
            </a:r>
            <a:r>
              <a:rPr lang="en-US" sz="1800" dirty="0" err="1" smtClean="0"/>
              <a:t>მეტად</a:t>
            </a:r>
            <a:r>
              <a:rPr lang="en-US" sz="1800" dirty="0" smtClean="0"/>
              <a:t> </a:t>
            </a:r>
            <a:r>
              <a:rPr lang="en-US" sz="1800" dirty="0" err="1" smtClean="0"/>
              <a:t>ვრცელდება</a:t>
            </a:r>
            <a:r>
              <a:rPr lang="en-US" sz="1800" dirty="0" smtClean="0"/>
              <a:t> </a:t>
            </a:r>
            <a:r>
              <a:rPr lang="en-US" sz="1800" dirty="0" err="1" smtClean="0"/>
              <a:t>ჰაერ-წვეთოვანი</a:t>
            </a:r>
            <a:r>
              <a:rPr lang="en-US" sz="1800" dirty="0" smtClean="0"/>
              <a:t> </a:t>
            </a:r>
            <a:r>
              <a:rPr lang="en-US" sz="1800" dirty="0" err="1" smtClean="0"/>
              <a:t>გზით</a:t>
            </a:r>
            <a:r>
              <a:rPr lang="en-US" sz="1800" dirty="0" smtClean="0"/>
              <a:t>, </a:t>
            </a:r>
            <a:r>
              <a:rPr lang="en-US" sz="1800" dirty="0" err="1" smtClean="0"/>
              <a:t>საუბრის</a:t>
            </a:r>
            <a:r>
              <a:rPr lang="en-US" sz="1800" dirty="0" smtClean="0"/>
              <a:t>, </a:t>
            </a:r>
            <a:r>
              <a:rPr lang="en-US" sz="1800" dirty="0" err="1" smtClean="0"/>
              <a:t>ხველების</a:t>
            </a:r>
            <a:r>
              <a:rPr lang="en-US" sz="1800" dirty="0" smtClean="0"/>
              <a:t> </a:t>
            </a:r>
            <a:r>
              <a:rPr lang="en-US" sz="1800" dirty="0" err="1" smtClean="0"/>
              <a:t>და</a:t>
            </a:r>
            <a:r>
              <a:rPr lang="en-US" sz="1800" dirty="0" smtClean="0"/>
              <a:t> </a:t>
            </a:r>
            <a:r>
              <a:rPr lang="en-US" sz="1800" dirty="0" err="1" smtClean="0"/>
              <a:t>ცემინების</a:t>
            </a:r>
            <a:r>
              <a:rPr lang="en-US" sz="1800" dirty="0" smtClean="0"/>
              <a:t> </a:t>
            </a:r>
            <a:r>
              <a:rPr lang="en-US" sz="1800" dirty="0" err="1" smtClean="0"/>
              <a:t>დროს</a:t>
            </a:r>
            <a:r>
              <a:rPr lang="en-US" sz="1800" dirty="0" smtClean="0"/>
              <a:t> </a:t>
            </a:r>
            <a:r>
              <a:rPr lang="en-US" sz="1800" dirty="0" err="1" smtClean="0"/>
              <a:t>ჰაერში</a:t>
            </a:r>
            <a:r>
              <a:rPr lang="en-US" sz="1800" dirty="0" smtClean="0"/>
              <a:t> </a:t>
            </a:r>
            <a:r>
              <a:rPr lang="en-US" sz="1800" dirty="0" err="1" smtClean="0"/>
              <a:t>გამოყოფილი</a:t>
            </a:r>
            <a:r>
              <a:rPr lang="en-US" sz="1800" dirty="0" smtClean="0"/>
              <a:t> </a:t>
            </a:r>
            <a:r>
              <a:rPr lang="en-US" sz="1800" dirty="0" err="1" smtClean="0"/>
              <a:t>წვეთების</a:t>
            </a:r>
            <a:r>
              <a:rPr lang="en-US" sz="1800" dirty="0" smtClean="0"/>
              <a:t> </a:t>
            </a:r>
            <a:r>
              <a:rPr lang="en-US" sz="1800" dirty="0" err="1" smtClean="0"/>
              <a:t>მეშვეობით</a:t>
            </a:r>
            <a:r>
              <a:rPr lang="en-US" sz="1800" dirty="0" smtClean="0"/>
              <a:t>. </a:t>
            </a:r>
            <a:r>
              <a:rPr lang="en-US" sz="1800" dirty="0" err="1" smtClean="0"/>
              <a:t>ამავე</a:t>
            </a:r>
            <a:r>
              <a:rPr lang="en-US" sz="1800" dirty="0" smtClean="0"/>
              <a:t> </a:t>
            </a:r>
            <a:r>
              <a:rPr lang="en-US" sz="1800" dirty="0" err="1" smtClean="0"/>
              <a:t>დროს</a:t>
            </a:r>
            <a:r>
              <a:rPr lang="en-US" sz="1800" dirty="0" smtClean="0"/>
              <a:t>, </a:t>
            </a:r>
            <a:r>
              <a:rPr lang="en-US" sz="1800" dirty="0" err="1" smtClean="0"/>
              <a:t>ვირუსის</a:t>
            </a:r>
            <a:r>
              <a:rPr lang="en-US" sz="1800" dirty="0" smtClean="0"/>
              <a:t> </a:t>
            </a:r>
            <a:r>
              <a:rPr lang="en-US" sz="1800" dirty="0" err="1" smtClean="0"/>
              <a:t>გამძლეობა</a:t>
            </a:r>
            <a:r>
              <a:rPr lang="en-US" sz="1800" dirty="0" smtClean="0"/>
              <a:t> </a:t>
            </a:r>
            <a:r>
              <a:rPr lang="en-US" sz="1800" dirty="0" err="1" smtClean="0"/>
              <a:t>გარემოში</a:t>
            </a:r>
            <a:r>
              <a:rPr lang="en-US" sz="1800" dirty="0" smtClean="0"/>
              <a:t> </a:t>
            </a:r>
            <a:r>
              <a:rPr lang="en-US" sz="1800" dirty="0" err="1" smtClean="0"/>
              <a:t>საკმაოდ</a:t>
            </a:r>
            <a:r>
              <a:rPr lang="en-US" sz="1800" dirty="0" smtClean="0"/>
              <a:t> </a:t>
            </a:r>
            <a:r>
              <a:rPr lang="en-US" sz="1800" dirty="0" err="1" smtClean="0"/>
              <a:t>მაღალია</a:t>
            </a:r>
            <a:r>
              <a:rPr lang="en-US" sz="1800" dirty="0" smtClean="0"/>
              <a:t> </a:t>
            </a:r>
            <a:r>
              <a:rPr lang="en-US" sz="1800" dirty="0" err="1" smtClean="0"/>
              <a:t>და</a:t>
            </a:r>
            <a:r>
              <a:rPr lang="en-US" sz="1800" dirty="0" smtClean="0"/>
              <a:t> </a:t>
            </a:r>
            <a:r>
              <a:rPr lang="en-US" sz="1800" dirty="0" err="1" smtClean="0"/>
              <a:t>შესაძლებელია</a:t>
            </a:r>
            <a:r>
              <a:rPr lang="en-US" sz="1800" dirty="0" smtClean="0"/>
              <a:t> </a:t>
            </a:r>
            <a:r>
              <a:rPr lang="en-US" sz="1800" dirty="0" err="1" smtClean="0"/>
              <a:t>მისი</a:t>
            </a:r>
            <a:r>
              <a:rPr lang="en-US" sz="1800" dirty="0" smtClean="0"/>
              <a:t> </a:t>
            </a:r>
            <a:r>
              <a:rPr lang="en-US" sz="1800" dirty="0" err="1" smtClean="0"/>
              <a:t>გავრცელება</a:t>
            </a:r>
            <a:r>
              <a:rPr lang="en-US" sz="1800" dirty="0" smtClean="0"/>
              <a:t> </a:t>
            </a:r>
            <a:r>
              <a:rPr lang="en-US" sz="1800" dirty="0" err="1" smtClean="0"/>
              <a:t>ცემინების</a:t>
            </a:r>
            <a:r>
              <a:rPr lang="en-US" sz="1800" dirty="0" smtClean="0"/>
              <a:t> </a:t>
            </a:r>
            <a:r>
              <a:rPr lang="en-US" sz="1800" dirty="0" err="1" smtClean="0"/>
              <a:t>დროს</a:t>
            </a:r>
            <a:r>
              <a:rPr lang="en-US" sz="1800" dirty="0" smtClean="0"/>
              <a:t> </a:t>
            </a:r>
            <a:r>
              <a:rPr lang="en-US" sz="1800" dirty="0" err="1" smtClean="0"/>
              <a:t>ან</a:t>
            </a:r>
            <a:r>
              <a:rPr lang="en-US" sz="1800" dirty="0" smtClean="0"/>
              <a:t> </a:t>
            </a:r>
            <a:r>
              <a:rPr lang="en-US" sz="1800" dirty="0" err="1" smtClean="0"/>
              <a:t>დაბინძურებული</a:t>
            </a:r>
            <a:r>
              <a:rPr lang="en-US" sz="1800" dirty="0" smtClean="0"/>
              <a:t> </a:t>
            </a:r>
            <a:r>
              <a:rPr lang="en-US" sz="1800" dirty="0" err="1" smtClean="0"/>
              <a:t>ხელებით</a:t>
            </a:r>
            <a:endParaRPr lang="en-US" sz="1800" dirty="0" smtClean="0"/>
          </a:p>
          <a:p>
            <a:pPr>
              <a:buNone/>
            </a:pPr>
            <a:r>
              <a:rPr lang="en-US" sz="1800" dirty="0" smtClean="0"/>
              <a:t> </a:t>
            </a:r>
          </a:p>
          <a:p>
            <a:pPr>
              <a:buNone/>
            </a:pPr>
            <a:r>
              <a:rPr lang="en-US" sz="1800" dirty="0" smtClean="0"/>
              <a:t>    2. </a:t>
            </a:r>
            <a:r>
              <a:rPr lang="en-US" sz="1800" dirty="0" err="1" smtClean="0"/>
              <a:t>ხელების</a:t>
            </a:r>
            <a:r>
              <a:rPr lang="en-US" sz="1800" dirty="0" smtClean="0"/>
              <a:t> </a:t>
            </a:r>
            <a:r>
              <a:rPr lang="en-US" sz="1800" dirty="0" err="1" smtClean="0"/>
              <a:t>ხშირად</a:t>
            </a:r>
            <a:r>
              <a:rPr lang="en-US" sz="1800" dirty="0" smtClean="0"/>
              <a:t> </a:t>
            </a:r>
            <a:r>
              <a:rPr lang="en-US" sz="1800" dirty="0" err="1" smtClean="0"/>
              <a:t>დაბანა</a:t>
            </a:r>
            <a:r>
              <a:rPr lang="en-US" sz="1800" dirty="0" smtClean="0"/>
              <a:t> – </a:t>
            </a:r>
            <a:r>
              <a:rPr lang="en-US" sz="1800" dirty="0" err="1" smtClean="0"/>
              <a:t>მნიშვნელოვნად</a:t>
            </a:r>
            <a:r>
              <a:rPr lang="en-US" sz="1800" dirty="0" smtClean="0"/>
              <a:t> </a:t>
            </a:r>
            <a:r>
              <a:rPr lang="en-US" sz="1800" dirty="0" err="1" smtClean="0"/>
              <a:t>ამცირებს</a:t>
            </a:r>
            <a:r>
              <a:rPr lang="en-US" sz="1800" dirty="0" smtClean="0"/>
              <a:t> </a:t>
            </a:r>
            <a:r>
              <a:rPr lang="en-US" sz="1800" dirty="0" err="1" smtClean="0"/>
              <a:t>ამ</a:t>
            </a:r>
            <a:r>
              <a:rPr lang="en-US" sz="1800" dirty="0" smtClean="0"/>
              <a:t> </a:t>
            </a:r>
            <a:r>
              <a:rPr lang="en-US" sz="1800" dirty="0" err="1" smtClean="0"/>
              <a:t>დაავადების</a:t>
            </a:r>
            <a:r>
              <a:rPr lang="en-US" sz="1800" dirty="0" smtClean="0"/>
              <a:t> </a:t>
            </a:r>
            <a:r>
              <a:rPr lang="en-US" sz="1800" dirty="0" err="1" smtClean="0"/>
              <a:t>გავრცელებას</a:t>
            </a:r>
            <a:r>
              <a:rPr lang="en-US" sz="1800" dirty="0" smtClean="0"/>
              <a:t>, </a:t>
            </a:r>
            <a:r>
              <a:rPr lang="en-US" sz="1800" dirty="0" err="1" smtClean="0"/>
              <a:t>რომელიც</a:t>
            </a:r>
            <a:r>
              <a:rPr lang="en-US" sz="1800" dirty="0" smtClean="0"/>
              <a:t> </a:t>
            </a:r>
            <a:r>
              <a:rPr lang="en-US" sz="1800" dirty="0" err="1" smtClean="0"/>
              <a:t>ადამიანიდან</a:t>
            </a:r>
            <a:r>
              <a:rPr lang="en-US" sz="1800" dirty="0" smtClean="0"/>
              <a:t> </a:t>
            </a:r>
            <a:r>
              <a:rPr lang="en-US" sz="1800" dirty="0" err="1" smtClean="0"/>
              <a:t>ადამიანზე</a:t>
            </a:r>
            <a:r>
              <a:rPr lang="en-US" sz="1800" dirty="0" smtClean="0"/>
              <a:t> </a:t>
            </a:r>
            <a:r>
              <a:rPr lang="en-US" sz="1800" dirty="0" err="1" smtClean="0"/>
              <a:t>გარდა</a:t>
            </a:r>
            <a:r>
              <a:rPr lang="en-US" sz="1800" dirty="0" smtClean="0"/>
              <a:t> </a:t>
            </a:r>
            <a:r>
              <a:rPr lang="en-US" sz="1800" dirty="0" err="1" smtClean="0"/>
              <a:t>ჰაერ-წვეთოვანი</a:t>
            </a:r>
            <a:r>
              <a:rPr lang="en-US" sz="1800" dirty="0" smtClean="0"/>
              <a:t> </a:t>
            </a:r>
            <a:r>
              <a:rPr lang="en-US" sz="1800" dirty="0" err="1" smtClean="0"/>
              <a:t>გზისა</a:t>
            </a:r>
            <a:r>
              <a:rPr lang="en-US" sz="1800" dirty="0" smtClean="0"/>
              <a:t>, </a:t>
            </a:r>
            <a:r>
              <a:rPr lang="en-US" sz="1800" dirty="0" err="1" smtClean="0"/>
              <a:t>დაბინძურებულ</a:t>
            </a:r>
            <a:r>
              <a:rPr lang="en-US" sz="1800" dirty="0" smtClean="0"/>
              <a:t> </a:t>
            </a:r>
            <a:r>
              <a:rPr lang="en-US" sz="1800" dirty="0" err="1" smtClean="0"/>
              <a:t>საგნებთან</a:t>
            </a:r>
            <a:r>
              <a:rPr lang="en-US" sz="1800" dirty="0" smtClean="0"/>
              <a:t> </a:t>
            </a:r>
            <a:r>
              <a:rPr lang="en-US" sz="1800" dirty="0" err="1" smtClean="0"/>
              <a:t>შეხებითაც</a:t>
            </a:r>
            <a:r>
              <a:rPr lang="en-US" sz="1800" dirty="0" smtClean="0"/>
              <a:t> </a:t>
            </a:r>
            <a:r>
              <a:rPr lang="en-US" sz="1800" dirty="0" err="1" smtClean="0"/>
              <a:t>გადადის</a:t>
            </a:r>
            <a:r>
              <a:rPr lang="en-US" sz="1800" dirty="0" smtClean="0"/>
              <a:t>.</a:t>
            </a:r>
          </a:p>
          <a:p>
            <a:endParaRPr lang="en-US" sz="1800" dirty="0"/>
          </a:p>
        </p:txBody>
      </p:sp>
    </p:spTree>
  </p:cSld>
  <p:clrMapOvr>
    <a:masterClrMapping/>
  </p:clrMapOvr>
  <p:transition advTm="22328"/>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285728"/>
            <a:ext cx="7498080" cy="5962672"/>
          </a:xfrm>
        </p:spPr>
        <p:txBody>
          <a:bodyPr>
            <a:normAutofit fontScale="55000" lnSpcReduction="20000"/>
          </a:bodyPr>
          <a:lstStyle/>
          <a:p>
            <a:pPr>
              <a:buNone/>
            </a:pPr>
            <a:r>
              <a:rPr lang="en-US" dirty="0" smtClean="0"/>
              <a:t> </a:t>
            </a:r>
          </a:p>
          <a:p>
            <a:pPr algn="just">
              <a:buNone/>
            </a:pPr>
            <a:r>
              <a:rPr lang="en-US" dirty="0" smtClean="0"/>
              <a:t>3. </a:t>
            </a:r>
            <a:r>
              <a:rPr lang="en-US" dirty="0" err="1" smtClean="0"/>
              <a:t>დისტანციის</a:t>
            </a:r>
            <a:r>
              <a:rPr lang="en-US" dirty="0" smtClean="0"/>
              <a:t> </a:t>
            </a:r>
            <a:r>
              <a:rPr lang="en-US" dirty="0" err="1" smtClean="0"/>
              <a:t>შენარჩუნება</a:t>
            </a:r>
            <a:r>
              <a:rPr lang="en-US" dirty="0" smtClean="0"/>
              <a:t> – </a:t>
            </a:r>
          </a:p>
          <a:p>
            <a:pPr algn="just">
              <a:buNone/>
            </a:pPr>
            <a:r>
              <a:rPr lang="en-US" dirty="0" smtClean="0"/>
              <a:t> </a:t>
            </a:r>
            <a:r>
              <a:rPr lang="en-US" dirty="0" err="1" smtClean="0"/>
              <a:t>თავი</a:t>
            </a:r>
            <a:r>
              <a:rPr lang="en-US" dirty="0" smtClean="0"/>
              <a:t> </a:t>
            </a:r>
            <a:r>
              <a:rPr lang="en-US" dirty="0" err="1" smtClean="0"/>
              <a:t>უნდა</a:t>
            </a:r>
            <a:r>
              <a:rPr lang="en-US" dirty="0" smtClean="0"/>
              <a:t> </a:t>
            </a:r>
            <a:r>
              <a:rPr lang="en-US" dirty="0" err="1" smtClean="0"/>
              <a:t>ავარიდოთ</a:t>
            </a:r>
            <a:r>
              <a:rPr lang="en-US" dirty="0" smtClean="0"/>
              <a:t> </a:t>
            </a:r>
            <a:r>
              <a:rPr lang="en-US" dirty="0" err="1" smtClean="0"/>
              <a:t>თავშეყრის</a:t>
            </a:r>
            <a:r>
              <a:rPr lang="en-US" dirty="0" smtClean="0"/>
              <a:t> </a:t>
            </a:r>
            <a:r>
              <a:rPr lang="en-US" dirty="0" err="1" smtClean="0"/>
              <a:t>ადგილებს</a:t>
            </a:r>
            <a:r>
              <a:rPr lang="en-US" dirty="0" smtClean="0"/>
              <a:t>,</a:t>
            </a:r>
          </a:p>
          <a:p>
            <a:pPr algn="just">
              <a:buNone/>
            </a:pPr>
            <a:r>
              <a:rPr lang="en-US" dirty="0" err="1" smtClean="0"/>
              <a:t>შევზღუდოთ</a:t>
            </a:r>
            <a:r>
              <a:rPr lang="en-US" dirty="0" smtClean="0"/>
              <a:t> </a:t>
            </a:r>
            <a:r>
              <a:rPr lang="en-US" dirty="0" err="1" smtClean="0"/>
              <a:t>მოგზაურობა</a:t>
            </a:r>
            <a:r>
              <a:rPr lang="en-US" dirty="0" smtClean="0"/>
              <a:t>.</a:t>
            </a:r>
          </a:p>
          <a:p>
            <a:pPr algn="just">
              <a:buNone/>
            </a:pPr>
            <a:r>
              <a:rPr lang="en-US" dirty="0" smtClean="0"/>
              <a:t> </a:t>
            </a:r>
          </a:p>
          <a:p>
            <a:pPr algn="just">
              <a:buNone/>
            </a:pPr>
            <a:r>
              <a:rPr lang="en-US" dirty="0" smtClean="0"/>
              <a:t>4. </a:t>
            </a:r>
            <a:r>
              <a:rPr lang="en-US" dirty="0" err="1" smtClean="0"/>
              <a:t>დაავადებული</a:t>
            </a:r>
            <a:r>
              <a:rPr lang="en-US" dirty="0" smtClean="0"/>
              <a:t> </a:t>
            </a:r>
            <a:r>
              <a:rPr lang="en-US" dirty="0" err="1" smtClean="0"/>
              <a:t>ადამიანების</a:t>
            </a:r>
            <a:r>
              <a:rPr lang="en-US" dirty="0" smtClean="0"/>
              <a:t> </a:t>
            </a:r>
            <a:r>
              <a:rPr lang="en-US" dirty="0" err="1" smtClean="0"/>
              <a:t>განცალკევება</a:t>
            </a:r>
            <a:endParaRPr lang="en-US" dirty="0" smtClean="0"/>
          </a:p>
          <a:p>
            <a:pPr algn="just">
              <a:buNone/>
            </a:pPr>
            <a:r>
              <a:rPr lang="en-US" dirty="0" smtClean="0"/>
              <a:t>    </a:t>
            </a:r>
            <a:r>
              <a:rPr lang="en-US" dirty="0" err="1" smtClean="0"/>
              <a:t>ოჯახის</a:t>
            </a:r>
            <a:r>
              <a:rPr lang="en-US" dirty="0" smtClean="0"/>
              <a:t> </a:t>
            </a:r>
            <a:r>
              <a:rPr lang="en-US" dirty="0" err="1" smtClean="0"/>
              <a:t>მხოლოდ</a:t>
            </a:r>
            <a:r>
              <a:rPr lang="en-US" dirty="0" smtClean="0"/>
              <a:t> </a:t>
            </a:r>
            <a:r>
              <a:rPr lang="en-US" dirty="0" err="1" smtClean="0"/>
              <a:t>ერთმა</a:t>
            </a:r>
            <a:r>
              <a:rPr lang="en-US" dirty="0" smtClean="0"/>
              <a:t> </a:t>
            </a:r>
            <a:r>
              <a:rPr lang="en-US" dirty="0" err="1" smtClean="0"/>
              <a:t>წევრმა</a:t>
            </a:r>
            <a:r>
              <a:rPr lang="en-US" dirty="0" smtClean="0"/>
              <a:t> </a:t>
            </a:r>
            <a:r>
              <a:rPr lang="en-US" dirty="0" err="1" smtClean="0"/>
              <a:t>უნდა</a:t>
            </a:r>
            <a:r>
              <a:rPr lang="en-US" dirty="0" smtClean="0"/>
              <a:t> </a:t>
            </a:r>
            <a:r>
              <a:rPr lang="en-US" dirty="0" err="1" smtClean="0"/>
              <a:t>იზრუნოს</a:t>
            </a:r>
            <a:r>
              <a:rPr lang="en-US" dirty="0" smtClean="0"/>
              <a:t> </a:t>
            </a:r>
            <a:r>
              <a:rPr lang="en-US" dirty="0" err="1" smtClean="0"/>
              <a:t>ავადმყოფზე</a:t>
            </a:r>
            <a:endParaRPr lang="en-US" dirty="0" smtClean="0"/>
          </a:p>
          <a:p>
            <a:pPr algn="just">
              <a:buNone/>
            </a:pPr>
            <a:r>
              <a:rPr lang="en-US" dirty="0" smtClean="0"/>
              <a:t>    </a:t>
            </a:r>
            <a:r>
              <a:rPr lang="en-US" dirty="0" err="1" smtClean="0"/>
              <a:t>სასურველია</a:t>
            </a:r>
            <a:r>
              <a:rPr lang="en-US" dirty="0" smtClean="0"/>
              <a:t> </a:t>
            </a:r>
            <a:r>
              <a:rPr lang="en-US" dirty="0" err="1" smtClean="0"/>
              <a:t>ავადმყოფს</a:t>
            </a:r>
            <a:r>
              <a:rPr lang="en-US" dirty="0" smtClean="0"/>
              <a:t> </a:t>
            </a:r>
            <a:r>
              <a:rPr lang="en-US" dirty="0" err="1" smtClean="0"/>
              <a:t>მოუაროს</a:t>
            </a:r>
            <a:r>
              <a:rPr lang="en-US" dirty="0" smtClean="0"/>
              <a:t> </a:t>
            </a:r>
            <a:r>
              <a:rPr lang="en-US" dirty="0" err="1" smtClean="0"/>
              <a:t>ადამიანმა</a:t>
            </a:r>
            <a:r>
              <a:rPr lang="en-US" dirty="0" smtClean="0"/>
              <a:t>, </a:t>
            </a:r>
            <a:r>
              <a:rPr lang="en-US" dirty="0" err="1" smtClean="0"/>
              <a:t>რომელმაც</a:t>
            </a:r>
            <a:r>
              <a:rPr lang="en-US" dirty="0" smtClean="0"/>
              <a:t> </a:t>
            </a:r>
            <a:r>
              <a:rPr lang="en-US" dirty="0" err="1" smtClean="0"/>
              <a:t>ახლო</a:t>
            </a:r>
            <a:r>
              <a:rPr lang="en-US" dirty="0" smtClean="0"/>
              <a:t> </a:t>
            </a:r>
            <a:r>
              <a:rPr lang="en-US" dirty="0" err="1" smtClean="0"/>
              <a:t>წარსულში</a:t>
            </a:r>
            <a:r>
              <a:rPr lang="en-US" dirty="0" smtClean="0"/>
              <a:t> </a:t>
            </a:r>
            <a:r>
              <a:rPr lang="en-US" dirty="0" err="1" smtClean="0"/>
              <a:t>იავადმყოფა</a:t>
            </a:r>
            <a:r>
              <a:rPr lang="en-US" dirty="0" smtClean="0"/>
              <a:t> </a:t>
            </a:r>
            <a:r>
              <a:rPr lang="en-US" dirty="0" err="1" smtClean="0"/>
              <a:t>გრიპის</a:t>
            </a:r>
            <a:r>
              <a:rPr lang="en-US" dirty="0" smtClean="0"/>
              <a:t> </a:t>
            </a:r>
            <a:r>
              <a:rPr lang="en-US" dirty="0" err="1" smtClean="0"/>
              <a:t>ვირუსით</a:t>
            </a:r>
            <a:r>
              <a:rPr lang="en-US" dirty="0" smtClean="0"/>
              <a:t>. </a:t>
            </a:r>
            <a:r>
              <a:rPr lang="en-US" dirty="0" err="1" smtClean="0"/>
              <a:t>არ</a:t>
            </a:r>
            <a:r>
              <a:rPr lang="en-US" dirty="0" smtClean="0"/>
              <a:t> </a:t>
            </a:r>
            <a:r>
              <a:rPr lang="en-US" dirty="0" err="1" smtClean="0"/>
              <a:t>შეიძლება</a:t>
            </a:r>
            <a:r>
              <a:rPr lang="en-US" dirty="0" smtClean="0"/>
              <a:t> </a:t>
            </a:r>
            <a:r>
              <a:rPr lang="en-US" dirty="0" err="1" smtClean="0"/>
              <a:t>მოვლა</a:t>
            </a:r>
            <a:r>
              <a:rPr lang="en-US" dirty="0" smtClean="0"/>
              <a:t> </a:t>
            </a:r>
            <a:r>
              <a:rPr lang="en-US" dirty="0" err="1" smtClean="0"/>
              <a:t>დაევალოს</a:t>
            </a:r>
            <a:r>
              <a:rPr lang="en-US" dirty="0" smtClean="0"/>
              <a:t> </a:t>
            </a:r>
            <a:r>
              <a:rPr lang="en-US" dirty="0" err="1" smtClean="0"/>
              <a:t>ორსულ</a:t>
            </a:r>
            <a:r>
              <a:rPr lang="en-US" dirty="0" smtClean="0"/>
              <a:t> </a:t>
            </a:r>
            <a:r>
              <a:rPr lang="en-US" dirty="0" err="1" smtClean="0"/>
              <a:t>ქალებს</a:t>
            </a:r>
            <a:r>
              <a:rPr lang="en-US" dirty="0" smtClean="0"/>
              <a:t>, </a:t>
            </a:r>
            <a:r>
              <a:rPr lang="en-US" dirty="0" err="1" smtClean="0"/>
              <a:t>მოხუცებს</a:t>
            </a:r>
            <a:r>
              <a:rPr lang="en-US" dirty="0" smtClean="0"/>
              <a:t>, </a:t>
            </a:r>
            <a:r>
              <a:rPr lang="en-US" dirty="0" err="1" smtClean="0"/>
              <a:t>ბავშვებს</a:t>
            </a:r>
            <a:r>
              <a:rPr lang="en-US" dirty="0" smtClean="0"/>
              <a:t> </a:t>
            </a:r>
            <a:r>
              <a:rPr lang="en-US" dirty="0" err="1" smtClean="0"/>
              <a:t>ან</a:t>
            </a:r>
            <a:r>
              <a:rPr lang="en-US" dirty="0" smtClean="0"/>
              <a:t> </a:t>
            </a:r>
            <a:r>
              <a:rPr lang="en-US" dirty="0" err="1" smtClean="0"/>
              <a:t>ადამიანებს</a:t>
            </a:r>
            <a:r>
              <a:rPr lang="en-US" dirty="0" smtClean="0"/>
              <a:t>, </a:t>
            </a:r>
            <a:r>
              <a:rPr lang="en-US" dirty="0" err="1" smtClean="0"/>
              <a:t>რომლებსაც</a:t>
            </a:r>
            <a:r>
              <a:rPr lang="en-US" dirty="0" smtClean="0"/>
              <a:t> </a:t>
            </a:r>
            <a:r>
              <a:rPr lang="en-US" dirty="0" err="1" smtClean="0"/>
              <a:t>აღენიშნებათ</a:t>
            </a:r>
            <a:r>
              <a:rPr lang="en-US" dirty="0" smtClean="0"/>
              <a:t> </a:t>
            </a:r>
            <a:r>
              <a:rPr lang="en-US" dirty="0" err="1" smtClean="0"/>
              <a:t>ქრონიკული</a:t>
            </a:r>
            <a:r>
              <a:rPr lang="en-US" dirty="0" smtClean="0"/>
              <a:t> </a:t>
            </a:r>
            <a:r>
              <a:rPr lang="en-US" dirty="0" err="1" smtClean="0"/>
              <a:t>დაავადებები</a:t>
            </a:r>
            <a:r>
              <a:rPr lang="en-US" dirty="0" smtClean="0"/>
              <a:t>, </a:t>
            </a:r>
            <a:r>
              <a:rPr lang="en-US" dirty="0" err="1" smtClean="0"/>
              <a:t>როგორიცაა</a:t>
            </a:r>
            <a:r>
              <a:rPr lang="en-US" dirty="0" smtClean="0"/>
              <a:t> </a:t>
            </a:r>
            <a:r>
              <a:rPr lang="en-US" dirty="0" err="1" smtClean="0"/>
              <a:t>შიდსი</a:t>
            </a:r>
            <a:r>
              <a:rPr lang="en-US" dirty="0" smtClean="0"/>
              <a:t> </a:t>
            </a:r>
            <a:r>
              <a:rPr lang="en-US" dirty="0" err="1" smtClean="0"/>
              <a:t>ან</a:t>
            </a:r>
            <a:r>
              <a:rPr lang="en-US" dirty="0" smtClean="0"/>
              <a:t> </a:t>
            </a:r>
            <a:r>
              <a:rPr lang="en-US" dirty="0" err="1" smtClean="0"/>
              <a:t>ტუბერკულოზი</a:t>
            </a:r>
            <a:r>
              <a:rPr lang="en-US" dirty="0" smtClean="0"/>
              <a:t>.</a:t>
            </a:r>
          </a:p>
          <a:p>
            <a:pPr algn="just">
              <a:buNone/>
            </a:pPr>
            <a:r>
              <a:rPr lang="en-US" dirty="0" smtClean="0"/>
              <a:t>    </a:t>
            </a:r>
            <a:r>
              <a:rPr lang="en-US" dirty="0" err="1" smtClean="0"/>
              <a:t>ავადმყოფმა</a:t>
            </a:r>
            <a:r>
              <a:rPr lang="en-US" dirty="0" smtClean="0"/>
              <a:t> </a:t>
            </a:r>
            <a:r>
              <a:rPr lang="en-US" dirty="0" err="1" smtClean="0"/>
              <a:t>ისევე</a:t>
            </a:r>
            <a:r>
              <a:rPr lang="en-US" dirty="0" smtClean="0"/>
              <a:t>, </a:t>
            </a:r>
            <a:r>
              <a:rPr lang="en-US" dirty="0" err="1" smtClean="0"/>
              <a:t>როგორც</a:t>
            </a:r>
            <a:r>
              <a:rPr lang="en-US" dirty="0" smtClean="0"/>
              <a:t> </a:t>
            </a:r>
            <a:r>
              <a:rPr lang="en-US" dirty="0" err="1" smtClean="0"/>
              <a:t>მომვლელმა</a:t>
            </a:r>
            <a:r>
              <a:rPr lang="en-US" dirty="0" smtClean="0"/>
              <a:t>, </a:t>
            </a:r>
            <a:r>
              <a:rPr lang="en-US" dirty="0" err="1" smtClean="0"/>
              <a:t>უნდა</a:t>
            </a:r>
            <a:r>
              <a:rPr lang="en-US" dirty="0" smtClean="0"/>
              <a:t> </a:t>
            </a:r>
            <a:r>
              <a:rPr lang="en-US" dirty="0" err="1" smtClean="0"/>
              <a:t>გამოიყენონ</a:t>
            </a:r>
            <a:r>
              <a:rPr lang="en-US" dirty="0" smtClean="0"/>
              <a:t> </a:t>
            </a:r>
            <a:r>
              <a:rPr lang="en-US" dirty="0" err="1" smtClean="0"/>
              <a:t>ნიღბები</a:t>
            </a:r>
            <a:r>
              <a:rPr lang="en-US" dirty="0" smtClean="0"/>
              <a:t>, </a:t>
            </a:r>
            <a:r>
              <a:rPr lang="en-US" dirty="0" err="1" smtClean="0"/>
              <a:t>ასევე</a:t>
            </a:r>
            <a:r>
              <a:rPr lang="en-US" dirty="0" smtClean="0"/>
              <a:t> </a:t>
            </a:r>
            <a:r>
              <a:rPr lang="en-US" dirty="0" err="1" smtClean="0"/>
              <a:t>ყველა</a:t>
            </a:r>
            <a:r>
              <a:rPr lang="en-US" dirty="0" smtClean="0"/>
              <a:t> </a:t>
            </a:r>
            <a:r>
              <a:rPr lang="en-US" dirty="0" err="1" smtClean="0"/>
              <a:t>ადამიანმა</a:t>
            </a:r>
            <a:r>
              <a:rPr lang="en-US" dirty="0" smtClean="0"/>
              <a:t> </a:t>
            </a:r>
            <a:r>
              <a:rPr lang="en-US" dirty="0" err="1" smtClean="0"/>
              <a:t>უნდა</a:t>
            </a:r>
            <a:r>
              <a:rPr lang="en-US" dirty="0" smtClean="0"/>
              <a:t> </a:t>
            </a:r>
            <a:r>
              <a:rPr lang="en-US" dirty="0" err="1" smtClean="0"/>
              <a:t>ჩაიცვას</a:t>
            </a:r>
            <a:r>
              <a:rPr lang="en-US" dirty="0" smtClean="0"/>
              <a:t> </a:t>
            </a:r>
            <a:r>
              <a:rPr lang="en-US" dirty="0" err="1" smtClean="0"/>
              <a:t>ნიღაბი</a:t>
            </a:r>
            <a:r>
              <a:rPr lang="en-US" dirty="0" smtClean="0"/>
              <a:t> </a:t>
            </a:r>
            <a:r>
              <a:rPr lang="en-US" dirty="0" err="1" smtClean="0"/>
              <a:t>დაავადებულთან</a:t>
            </a:r>
            <a:r>
              <a:rPr lang="en-US" dirty="0" smtClean="0"/>
              <a:t>, </a:t>
            </a:r>
            <a:r>
              <a:rPr lang="en-US" dirty="0" err="1" smtClean="0"/>
              <a:t>თუნდაც</a:t>
            </a:r>
            <a:r>
              <a:rPr lang="en-US" dirty="0" smtClean="0"/>
              <a:t> </a:t>
            </a:r>
            <a:r>
              <a:rPr lang="en-US" dirty="0" err="1" smtClean="0"/>
              <a:t>ერთი</a:t>
            </a:r>
            <a:r>
              <a:rPr lang="en-US" dirty="0" smtClean="0"/>
              <a:t> </a:t>
            </a:r>
            <a:r>
              <a:rPr lang="en-US" dirty="0" err="1" smtClean="0"/>
              <a:t>მეტრის</a:t>
            </a:r>
            <a:r>
              <a:rPr lang="en-US" dirty="0" smtClean="0"/>
              <a:t> </a:t>
            </a:r>
            <a:r>
              <a:rPr lang="en-US" dirty="0" err="1" smtClean="0"/>
              <a:t>დისტანციაზე</a:t>
            </a:r>
            <a:r>
              <a:rPr lang="en-US" dirty="0" smtClean="0"/>
              <a:t> </a:t>
            </a:r>
            <a:r>
              <a:rPr lang="en-US" dirty="0" err="1" smtClean="0"/>
              <a:t>ყოფნის</a:t>
            </a:r>
            <a:r>
              <a:rPr lang="en-US" dirty="0" smtClean="0"/>
              <a:t> </a:t>
            </a:r>
            <a:r>
              <a:rPr lang="en-US" dirty="0" err="1" smtClean="0"/>
              <a:t>დროს</a:t>
            </a:r>
            <a:r>
              <a:rPr lang="en-US" dirty="0" smtClean="0"/>
              <a:t>.</a:t>
            </a:r>
          </a:p>
          <a:p>
            <a:pPr algn="just">
              <a:buNone/>
            </a:pPr>
            <a:r>
              <a:rPr lang="en-US" dirty="0" smtClean="0"/>
              <a:t>    </a:t>
            </a:r>
            <a:r>
              <a:rPr lang="en-US" dirty="0" err="1" smtClean="0"/>
              <a:t>არ</a:t>
            </a:r>
            <a:r>
              <a:rPr lang="en-US" dirty="0" smtClean="0"/>
              <a:t> </a:t>
            </a:r>
            <a:r>
              <a:rPr lang="en-US" dirty="0" err="1" smtClean="0"/>
              <a:t>შეიძლება</a:t>
            </a:r>
            <a:r>
              <a:rPr lang="en-US" dirty="0" smtClean="0"/>
              <a:t> </a:t>
            </a:r>
            <a:r>
              <a:rPr lang="en-US" dirty="0" err="1" smtClean="0"/>
              <a:t>ავადმყოფის</a:t>
            </a:r>
            <a:r>
              <a:rPr lang="en-US" dirty="0" smtClean="0"/>
              <a:t> </a:t>
            </a:r>
            <a:r>
              <a:rPr lang="en-US" dirty="0" err="1" smtClean="0"/>
              <a:t>კბილის</a:t>
            </a:r>
            <a:r>
              <a:rPr lang="en-US" dirty="0" smtClean="0"/>
              <a:t> </a:t>
            </a:r>
            <a:r>
              <a:rPr lang="en-US" dirty="0" err="1" smtClean="0"/>
              <a:t>ჯაგრისის</a:t>
            </a:r>
            <a:r>
              <a:rPr lang="en-US" dirty="0" smtClean="0"/>
              <a:t>, </a:t>
            </a:r>
            <a:r>
              <a:rPr lang="en-US" dirty="0" err="1" smtClean="0"/>
              <a:t>პირსახოცის</a:t>
            </a:r>
            <a:r>
              <a:rPr lang="en-US" dirty="0" smtClean="0"/>
              <a:t>, </a:t>
            </a:r>
            <a:r>
              <a:rPr lang="en-US" dirty="0" err="1" smtClean="0"/>
              <a:t>თეთრეულის</a:t>
            </a:r>
            <a:r>
              <a:rPr lang="en-US" dirty="0" smtClean="0"/>
              <a:t>, </a:t>
            </a:r>
            <a:r>
              <a:rPr lang="en-US" dirty="0" err="1" smtClean="0"/>
              <a:t>ჭურჭლის</a:t>
            </a:r>
            <a:r>
              <a:rPr lang="en-US" dirty="0" smtClean="0"/>
              <a:t> </a:t>
            </a:r>
            <a:r>
              <a:rPr lang="en-US" dirty="0" err="1" smtClean="0"/>
              <a:t>და</a:t>
            </a:r>
            <a:r>
              <a:rPr lang="en-US" dirty="0" smtClean="0"/>
              <a:t> </a:t>
            </a:r>
            <a:r>
              <a:rPr lang="en-US" dirty="0" err="1" smtClean="0"/>
              <a:t>სხვა</a:t>
            </a:r>
            <a:r>
              <a:rPr lang="en-US" dirty="0" smtClean="0"/>
              <a:t> </a:t>
            </a:r>
            <a:r>
              <a:rPr lang="en-US" dirty="0" err="1" smtClean="0"/>
              <a:t>ნივთების</a:t>
            </a:r>
            <a:r>
              <a:rPr lang="en-US" dirty="0" smtClean="0"/>
              <a:t> </a:t>
            </a:r>
            <a:r>
              <a:rPr lang="en-US" dirty="0" err="1" smtClean="0"/>
              <a:t>გამოყენება</a:t>
            </a:r>
            <a:r>
              <a:rPr lang="en-US" dirty="0" smtClean="0"/>
              <a:t> ,</a:t>
            </a:r>
          </a:p>
          <a:p>
            <a:pPr algn="just">
              <a:buNone/>
            </a:pPr>
            <a:r>
              <a:rPr lang="en-US" dirty="0" smtClean="0"/>
              <a:t>     </a:t>
            </a:r>
            <a:r>
              <a:rPr lang="en-US" dirty="0" err="1" smtClean="0"/>
              <a:t>სასურველია</a:t>
            </a:r>
            <a:r>
              <a:rPr lang="en-US" dirty="0" smtClean="0"/>
              <a:t> </a:t>
            </a:r>
            <a:r>
              <a:rPr lang="en-US" dirty="0" err="1" smtClean="0"/>
              <a:t>ოთახის</a:t>
            </a:r>
            <a:r>
              <a:rPr lang="en-US" dirty="0" smtClean="0"/>
              <a:t> </a:t>
            </a:r>
            <a:r>
              <a:rPr lang="en-US" dirty="0" err="1" smtClean="0"/>
              <a:t>ხშირი</a:t>
            </a:r>
            <a:r>
              <a:rPr lang="en-US" dirty="0" smtClean="0"/>
              <a:t> </a:t>
            </a:r>
            <a:r>
              <a:rPr lang="en-US" dirty="0" err="1" smtClean="0"/>
              <a:t>განიავება</a:t>
            </a:r>
            <a:r>
              <a:rPr lang="en-US" dirty="0" smtClean="0"/>
              <a:t>.</a:t>
            </a:r>
          </a:p>
          <a:p>
            <a:pPr algn="just">
              <a:buNone/>
            </a:pPr>
            <a:endParaRPr lang="en-US" dirty="0"/>
          </a:p>
        </p:txBody>
      </p:sp>
    </p:spTree>
  </p:cSld>
  <p:clrMapOvr>
    <a:masterClrMapping/>
  </p:clrMapOvr>
  <p:transition advTm="3554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rigolia" pitchFamily="2" charset="0"/>
              </a:rPr>
              <a:t>                    </a:t>
            </a:r>
            <a:r>
              <a:rPr lang="en-US" b="1" dirty="0" err="1" smtClean="0">
                <a:latin typeface="Grigolia" pitchFamily="2" charset="0"/>
              </a:rPr>
              <a:t>virusi</a:t>
            </a:r>
            <a:endParaRPr lang="en-US" b="1" dirty="0">
              <a:latin typeface="Grigolia" pitchFamily="2" charset="0"/>
            </a:endParaRPr>
          </a:p>
        </p:txBody>
      </p:sp>
      <p:sp>
        <p:nvSpPr>
          <p:cNvPr id="3" name="Content Placeholder 2"/>
          <p:cNvSpPr>
            <a:spLocks noGrp="1"/>
          </p:cNvSpPr>
          <p:nvPr>
            <p:ph idx="1"/>
          </p:nvPr>
        </p:nvSpPr>
        <p:spPr>
          <a:xfrm>
            <a:off x="1214414" y="1447800"/>
            <a:ext cx="7429552" cy="4800600"/>
          </a:xfrm>
        </p:spPr>
        <p:txBody>
          <a:bodyPr>
            <a:normAutofit fontScale="70000" lnSpcReduction="20000"/>
          </a:bodyPr>
          <a:lstStyle/>
          <a:p>
            <a:pPr algn="just">
              <a:buNone/>
            </a:pPr>
            <a:r>
              <a:rPr lang="en-US" dirty="0" smtClean="0"/>
              <a:t>         </a:t>
            </a:r>
            <a:r>
              <a:rPr lang="ka-GE" sz="2900" dirty="0" smtClean="0"/>
              <a:t>ვირუსები 20–300 ნანომეტრის ზომის მიკროსკოპული</a:t>
            </a:r>
            <a:r>
              <a:rPr lang="en-US" sz="2900" dirty="0" smtClean="0"/>
              <a:t> </a:t>
            </a:r>
            <a:r>
              <a:rPr lang="ka-GE" sz="2900" dirty="0" smtClean="0"/>
              <a:t>ნაწილაკებია, რომელთაც ცოცხალი უჯრედების ინფიცირების უნარი გააჩნიათ. ბუნებაში, ვირუსი ერთადერთოი ცოცხალი ორგანიზმია, რომელსაც უჯრედული აგებულება არ აქვს. არაცოცხალ ბუნებაში ისინი ცოცხალი ორგანიზმისთვის დამახასიათებელ არცერთ ნიშანს არ ავლენენ. ამის გამო მეცნიერები დიდი ხნის მანძილზე ფიქრობდნენ მიეკუთვნებინათ თუ არა ისინი ცოცხალი ორგანიზმებისთვის. ვირუსს დამოუკიდებლად გამრავლების უნარი არ გააჩნია, იგი მხოლოდ უჯრედების ინფიცირების საშუალებით მრავლდება. ვირუსები გასამრავლებლად ადამიანის, ცხოველის ან მცენარის უჯრედებს ირჩევენ. ვირუსის გამრავლების გამო, მასპინძელი უჯრედი იღუპება. არსებობს განსაკუთრებული ვირუსები, რომლებიც ბაქტერიების უჯრედშიც მრავლდებიან. ბაქტერიების ვირუსს ბაქტერიოფაგი ანუ ფაგი ჰქვია.</a:t>
            </a:r>
            <a:endParaRPr lang="en-US" sz="2900" dirty="0">
              <a:latin typeface="Grigolia" pitchFamily="2" charset="0"/>
            </a:endParaRPr>
          </a:p>
        </p:txBody>
      </p:sp>
    </p:spTree>
  </p:cSld>
  <p:clrMapOvr>
    <a:masterClrMapping/>
  </p:clrMapOvr>
  <p:transition advTm="24078"/>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42852"/>
            <a:ext cx="7498080" cy="6105548"/>
          </a:xfrm>
        </p:spPr>
        <p:txBody>
          <a:bodyPr>
            <a:normAutofit/>
          </a:bodyPr>
          <a:lstStyle/>
          <a:p>
            <a:pPr algn="just">
              <a:buNone/>
            </a:pPr>
            <a:r>
              <a:rPr lang="en-US" sz="1600" dirty="0" smtClean="0"/>
              <a:t>     </a:t>
            </a:r>
            <a:r>
              <a:rPr lang="en-US" sz="1600" dirty="0" err="1" smtClean="0"/>
              <a:t>საჭიროა</a:t>
            </a:r>
            <a:r>
              <a:rPr lang="en-US" sz="1600" dirty="0" smtClean="0"/>
              <a:t> </a:t>
            </a:r>
            <a:r>
              <a:rPr lang="en-US" sz="1600" dirty="0" err="1" smtClean="0"/>
              <a:t>ავადმყოფის</a:t>
            </a:r>
            <a:r>
              <a:rPr lang="en-US" sz="1600" dirty="0" smtClean="0"/>
              <a:t> </a:t>
            </a:r>
            <a:r>
              <a:rPr lang="en-US" sz="1600" dirty="0" err="1" smtClean="0"/>
              <a:t>ტანსაცმლის</a:t>
            </a:r>
            <a:r>
              <a:rPr lang="en-US" sz="1600" dirty="0" smtClean="0"/>
              <a:t>, </a:t>
            </a:r>
            <a:r>
              <a:rPr lang="en-US" sz="1600" dirty="0" err="1" smtClean="0"/>
              <a:t>თეთრეულის</a:t>
            </a:r>
            <a:r>
              <a:rPr lang="en-US" sz="1600" dirty="0" smtClean="0"/>
              <a:t>, </a:t>
            </a:r>
            <a:r>
              <a:rPr lang="en-US" sz="1600" dirty="0" err="1" smtClean="0"/>
              <a:t>ჭურჭლის</a:t>
            </a:r>
            <a:r>
              <a:rPr lang="en-US" sz="1600" dirty="0" smtClean="0"/>
              <a:t> </a:t>
            </a:r>
            <a:r>
              <a:rPr lang="en-US" sz="1600" dirty="0" err="1" smtClean="0"/>
              <a:t>და</a:t>
            </a:r>
            <a:r>
              <a:rPr lang="en-US" sz="1600" dirty="0" smtClean="0"/>
              <a:t> </a:t>
            </a:r>
            <a:r>
              <a:rPr lang="en-US" sz="1600" dirty="0" err="1" smtClean="0"/>
              <a:t>სხვა</a:t>
            </a:r>
            <a:r>
              <a:rPr lang="en-US" sz="1600" dirty="0" smtClean="0"/>
              <a:t> </a:t>
            </a:r>
            <a:r>
              <a:rPr lang="en-US" sz="1600" dirty="0" err="1" smtClean="0"/>
              <a:t>საყოფაცხოვრებო</a:t>
            </a:r>
            <a:r>
              <a:rPr lang="en-US" sz="1600" dirty="0" smtClean="0"/>
              <a:t> </a:t>
            </a:r>
            <a:r>
              <a:rPr lang="en-US" sz="1600" dirty="0" err="1" smtClean="0"/>
              <a:t>მოხმარების</a:t>
            </a:r>
            <a:r>
              <a:rPr lang="en-US" sz="1600" dirty="0" smtClean="0"/>
              <a:t> </a:t>
            </a:r>
            <a:r>
              <a:rPr lang="en-US" sz="1600" dirty="0" err="1" smtClean="0"/>
              <a:t>საგნების</a:t>
            </a:r>
            <a:r>
              <a:rPr lang="en-US" sz="1600" dirty="0" smtClean="0"/>
              <a:t> </a:t>
            </a:r>
            <a:r>
              <a:rPr lang="en-US" sz="1600" dirty="0" err="1" smtClean="0"/>
              <a:t>სპეციალური</a:t>
            </a:r>
            <a:r>
              <a:rPr lang="en-US" sz="1600" dirty="0" smtClean="0"/>
              <a:t> </a:t>
            </a:r>
            <a:r>
              <a:rPr lang="en-US" sz="1600" dirty="0" err="1" smtClean="0"/>
              <a:t>სარეცხი</a:t>
            </a:r>
            <a:r>
              <a:rPr lang="en-US" sz="1600" dirty="0" smtClean="0"/>
              <a:t> </a:t>
            </a:r>
            <a:r>
              <a:rPr lang="en-US" sz="1600" dirty="0" err="1" smtClean="0"/>
              <a:t>საშუალებებით</a:t>
            </a:r>
            <a:r>
              <a:rPr lang="en-US" sz="1600" dirty="0" smtClean="0"/>
              <a:t> </a:t>
            </a:r>
            <a:r>
              <a:rPr lang="en-US" sz="1600" dirty="0" err="1" smtClean="0"/>
              <a:t>ხშირი</a:t>
            </a:r>
            <a:r>
              <a:rPr lang="en-US" sz="1600" dirty="0" smtClean="0"/>
              <a:t> </a:t>
            </a:r>
            <a:r>
              <a:rPr lang="en-US" sz="1600" dirty="0" err="1" smtClean="0"/>
              <a:t>გარეცხვა</a:t>
            </a:r>
            <a:r>
              <a:rPr lang="en-US" sz="1600" dirty="0" smtClean="0"/>
              <a:t>’ </a:t>
            </a:r>
            <a:r>
              <a:rPr lang="en-US" sz="1600" dirty="0" err="1" smtClean="0"/>
              <a:t>ავადმყოფი</a:t>
            </a:r>
            <a:r>
              <a:rPr lang="en-US" sz="1600" dirty="0" smtClean="0"/>
              <a:t> </a:t>
            </a:r>
            <a:r>
              <a:rPr lang="en-US" sz="1600" dirty="0" err="1" smtClean="0"/>
              <a:t>უნდა</a:t>
            </a:r>
            <a:r>
              <a:rPr lang="en-US" sz="1600" dirty="0" smtClean="0"/>
              <a:t> </a:t>
            </a:r>
            <a:r>
              <a:rPr lang="en-US" sz="1600" dirty="0" err="1" smtClean="0"/>
              <a:t>მოერიდოს</a:t>
            </a:r>
            <a:r>
              <a:rPr lang="en-US" sz="1600" dirty="0" smtClean="0"/>
              <a:t> </a:t>
            </a:r>
            <a:r>
              <a:rPr lang="en-US" sz="1600" dirty="0" err="1" smtClean="0"/>
              <a:t>გარშემომყოფებთან</a:t>
            </a:r>
            <a:r>
              <a:rPr lang="en-US" sz="1600" dirty="0" smtClean="0"/>
              <a:t> </a:t>
            </a:r>
            <a:r>
              <a:rPr lang="en-US" sz="1600" dirty="0" err="1" smtClean="0"/>
              <a:t>კონტაქტს</a:t>
            </a:r>
            <a:r>
              <a:rPr lang="en-US" sz="1600" dirty="0" smtClean="0"/>
              <a:t> </a:t>
            </a:r>
            <a:r>
              <a:rPr lang="en-US" sz="1600" dirty="0" err="1" smtClean="0"/>
              <a:t>საბოლოო</a:t>
            </a:r>
            <a:r>
              <a:rPr lang="en-US" sz="1600" dirty="0" smtClean="0"/>
              <a:t> </a:t>
            </a:r>
            <a:r>
              <a:rPr lang="en-US" sz="1600" dirty="0" err="1" smtClean="0"/>
              <a:t>გამოჯანმრთელებამდე</a:t>
            </a:r>
            <a:r>
              <a:rPr lang="en-US" sz="1600" dirty="0" smtClean="0"/>
              <a:t>.</a:t>
            </a:r>
          </a:p>
          <a:p>
            <a:pPr algn="just">
              <a:buNone/>
            </a:pPr>
            <a:r>
              <a:rPr lang="en-US" sz="1600" dirty="0" smtClean="0"/>
              <a:t> </a:t>
            </a:r>
          </a:p>
          <a:p>
            <a:pPr algn="just">
              <a:buNone/>
            </a:pPr>
            <a:r>
              <a:rPr lang="en-US" sz="1600" dirty="0" smtClean="0"/>
              <a:t>                 2009 </a:t>
            </a:r>
            <a:r>
              <a:rPr lang="en-US" sz="1600" dirty="0" err="1" smtClean="0"/>
              <a:t>წლის</a:t>
            </a:r>
            <a:r>
              <a:rPr lang="en-US" sz="1600" dirty="0" smtClean="0"/>
              <a:t> 12 </a:t>
            </a:r>
            <a:r>
              <a:rPr lang="en-US" sz="1600" dirty="0" err="1" smtClean="0"/>
              <a:t>ივნისისთვის</a:t>
            </a:r>
            <a:r>
              <a:rPr lang="en-US" sz="1600" dirty="0" smtClean="0"/>
              <a:t> </a:t>
            </a:r>
            <a:r>
              <a:rPr lang="en-US" sz="1600" dirty="0" err="1" smtClean="0"/>
              <a:t>ჭHO</a:t>
            </a:r>
            <a:r>
              <a:rPr lang="en-US" sz="1600" dirty="0" smtClean="0"/>
              <a:t>-ს </a:t>
            </a:r>
            <a:r>
              <a:rPr lang="en-US" sz="1600" dirty="0" err="1" smtClean="0"/>
              <a:t>მიერ</a:t>
            </a:r>
            <a:r>
              <a:rPr lang="en-US" sz="1600" dirty="0" smtClean="0"/>
              <a:t> </a:t>
            </a:r>
            <a:r>
              <a:rPr lang="en-US" sz="1600" dirty="0" err="1" smtClean="0"/>
              <a:t>მოწოდებული</a:t>
            </a:r>
            <a:r>
              <a:rPr lang="en-US" sz="1600" dirty="0" smtClean="0"/>
              <a:t> </a:t>
            </a:r>
            <a:r>
              <a:rPr lang="en-US" sz="1600" dirty="0" err="1" smtClean="0"/>
              <a:t>მონაცემები</a:t>
            </a:r>
            <a:r>
              <a:rPr lang="en-US" sz="1600" dirty="0" smtClean="0"/>
              <a:t>:</a:t>
            </a:r>
          </a:p>
          <a:p>
            <a:pPr algn="just">
              <a:buNone/>
            </a:pPr>
            <a:r>
              <a:rPr lang="en-US" sz="1600" dirty="0" smtClean="0"/>
              <a:t>     11 </a:t>
            </a:r>
            <a:r>
              <a:rPr lang="en-US" sz="1600" dirty="0" err="1" smtClean="0"/>
              <a:t>ივნისს</a:t>
            </a:r>
            <a:r>
              <a:rPr lang="en-US" sz="1600" dirty="0" smtClean="0"/>
              <a:t>, </a:t>
            </a:r>
            <a:r>
              <a:rPr lang="en-US" sz="1600" dirty="0" err="1" smtClean="0"/>
              <a:t>ჭHO</a:t>
            </a:r>
            <a:r>
              <a:rPr lang="en-US" sz="1600" dirty="0" smtClean="0"/>
              <a:t> მ </a:t>
            </a:r>
            <a:r>
              <a:rPr lang="en-US" sz="1600" dirty="0" err="1" smtClean="0"/>
              <a:t>დაადასტურა</a:t>
            </a:r>
            <a:r>
              <a:rPr lang="en-US" sz="1600" dirty="0" smtClean="0"/>
              <a:t> </a:t>
            </a:r>
            <a:r>
              <a:rPr lang="en-US" sz="1600" dirty="0" err="1" smtClean="0"/>
              <a:t>პანდემიის</a:t>
            </a:r>
            <a:r>
              <a:rPr lang="en-US" sz="1600" dirty="0" smtClean="0"/>
              <a:t> </a:t>
            </a:r>
            <a:r>
              <a:rPr lang="en-US" sz="1600" dirty="0" err="1" smtClean="0"/>
              <a:t>გადასვლა</a:t>
            </a:r>
            <a:r>
              <a:rPr lang="en-US" sz="1600" dirty="0" smtClean="0"/>
              <a:t> მე-6 </a:t>
            </a:r>
            <a:r>
              <a:rPr lang="en-US" sz="1600" dirty="0" err="1" smtClean="0"/>
              <a:t>ფაზაში</a:t>
            </a:r>
            <a:r>
              <a:rPr lang="en-US" sz="1600" dirty="0" smtClean="0"/>
              <a:t>, </a:t>
            </a:r>
            <a:r>
              <a:rPr lang="en-US" sz="1600" dirty="0" err="1" smtClean="0"/>
              <a:t>რადგან</a:t>
            </a:r>
            <a:r>
              <a:rPr lang="en-US" sz="1600" dirty="0" smtClean="0"/>
              <a:t> H1N1 </a:t>
            </a:r>
            <a:r>
              <a:rPr lang="en-US" sz="1600" dirty="0" err="1" smtClean="0"/>
              <a:t>ცირკულირებს</a:t>
            </a:r>
            <a:r>
              <a:rPr lang="en-US" sz="1600" dirty="0" smtClean="0"/>
              <a:t> </a:t>
            </a:r>
            <a:r>
              <a:rPr lang="en-US" sz="1600" dirty="0" err="1" smtClean="0"/>
              <a:t>ადამიანის</a:t>
            </a:r>
            <a:r>
              <a:rPr lang="en-US" sz="1600" dirty="0" smtClean="0"/>
              <a:t> </a:t>
            </a:r>
            <a:r>
              <a:rPr lang="en-US" sz="1600" dirty="0" err="1" smtClean="0"/>
              <a:t>ორგანიზმში</a:t>
            </a:r>
            <a:r>
              <a:rPr lang="en-US" sz="1600" dirty="0" smtClean="0"/>
              <a:t> </a:t>
            </a:r>
            <a:r>
              <a:rPr lang="en-US" sz="1600" dirty="0" err="1" smtClean="0"/>
              <a:t>და</a:t>
            </a:r>
            <a:r>
              <a:rPr lang="en-US" sz="1600" dirty="0" smtClean="0"/>
              <a:t> </a:t>
            </a:r>
            <a:r>
              <a:rPr lang="en-US" sz="1600" dirty="0" err="1" smtClean="0"/>
              <a:t>დაავადება</a:t>
            </a:r>
            <a:r>
              <a:rPr lang="en-US" sz="1600" dirty="0" smtClean="0"/>
              <a:t> </a:t>
            </a:r>
            <a:r>
              <a:rPr lang="en-US" sz="1600" dirty="0" err="1" smtClean="0"/>
              <a:t>გადაეცემა</a:t>
            </a:r>
            <a:r>
              <a:rPr lang="en-US" sz="1600" dirty="0" smtClean="0"/>
              <a:t> </a:t>
            </a:r>
            <a:r>
              <a:rPr lang="en-US" sz="1600" dirty="0" err="1" smtClean="0"/>
              <a:t>ადამიანიდან</a:t>
            </a:r>
            <a:r>
              <a:rPr lang="en-US" sz="1600" dirty="0" smtClean="0"/>
              <a:t> </a:t>
            </a:r>
            <a:r>
              <a:rPr lang="en-US" sz="1600" dirty="0" err="1" smtClean="0"/>
              <a:t>ადამიანს</a:t>
            </a:r>
            <a:r>
              <a:rPr lang="en-US" sz="1600" dirty="0" smtClean="0"/>
              <a:t>. </a:t>
            </a:r>
            <a:r>
              <a:rPr lang="en-US" sz="1600" dirty="0" err="1" smtClean="0"/>
              <a:t>ამავდროულად</a:t>
            </a:r>
            <a:r>
              <a:rPr lang="en-US" sz="1600" dirty="0" smtClean="0"/>
              <a:t> </a:t>
            </a:r>
            <a:r>
              <a:rPr lang="en-US" sz="1600" dirty="0" err="1" smtClean="0"/>
              <a:t>დაავადება</a:t>
            </a:r>
            <a:r>
              <a:rPr lang="en-US" sz="1600" dirty="0" smtClean="0"/>
              <a:t> </a:t>
            </a:r>
            <a:r>
              <a:rPr lang="en-US" sz="1600" dirty="0" err="1" smtClean="0"/>
              <a:t>გავრცელდა</a:t>
            </a:r>
            <a:r>
              <a:rPr lang="en-US" sz="1600" dirty="0" smtClean="0"/>
              <a:t> 74 </a:t>
            </a:r>
            <a:r>
              <a:rPr lang="en-US" sz="1600" dirty="0" err="1" smtClean="0"/>
              <a:t>ქვეყანაში</a:t>
            </a:r>
            <a:r>
              <a:rPr lang="en-US" sz="1600" dirty="0" smtClean="0"/>
              <a:t>.</a:t>
            </a:r>
          </a:p>
          <a:p>
            <a:pPr algn="just">
              <a:buNone/>
            </a:pPr>
            <a:r>
              <a:rPr lang="en-US" sz="1600" dirty="0" smtClean="0"/>
              <a:t>     12 </a:t>
            </a:r>
            <a:r>
              <a:rPr lang="en-US" sz="1600" dirty="0" err="1" smtClean="0"/>
              <a:t>ივნისისთვის</a:t>
            </a:r>
            <a:r>
              <a:rPr lang="en-US" sz="1600" dirty="0" smtClean="0"/>
              <a:t> </a:t>
            </a:r>
            <a:r>
              <a:rPr lang="en-US" sz="1600" dirty="0" err="1" smtClean="0"/>
              <a:t>ვირუსის</a:t>
            </a:r>
            <a:r>
              <a:rPr lang="en-US" sz="1600" dirty="0" smtClean="0"/>
              <a:t> </a:t>
            </a:r>
            <a:r>
              <a:rPr lang="en-US" sz="1600" dirty="0" err="1" smtClean="0"/>
              <a:t>გამოვლენის</a:t>
            </a:r>
            <a:r>
              <a:rPr lang="en-US" sz="1600" dirty="0" smtClean="0"/>
              <a:t> 29.669 </a:t>
            </a:r>
            <a:r>
              <a:rPr lang="en-US" sz="1600" dirty="0" err="1" smtClean="0"/>
              <a:t>შემთხვევა</a:t>
            </a:r>
            <a:r>
              <a:rPr lang="en-US" sz="1600" dirty="0" smtClean="0"/>
              <a:t> </a:t>
            </a:r>
            <a:r>
              <a:rPr lang="en-US" sz="1600" dirty="0" err="1" smtClean="0"/>
              <a:t>დაფიქსირდა</a:t>
            </a:r>
            <a:r>
              <a:rPr lang="en-US" sz="1600" dirty="0" smtClean="0"/>
              <a:t>. </a:t>
            </a:r>
            <a:r>
              <a:rPr lang="en-US" sz="1600" dirty="0" err="1" smtClean="0"/>
              <a:t>გამოვლენილი</a:t>
            </a:r>
            <a:r>
              <a:rPr lang="en-US" sz="1600" dirty="0" smtClean="0"/>
              <a:t> </a:t>
            </a:r>
            <a:r>
              <a:rPr lang="en-US" sz="1600" dirty="0" err="1" smtClean="0"/>
              <a:t>შემთხვევებიდან</a:t>
            </a:r>
            <a:r>
              <a:rPr lang="en-US" sz="1600" dirty="0" smtClean="0"/>
              <a:t> 145 </a:t>
            </a:r>
            <a:r>
              <a:rPr lang="en-US" sz="1600" dirty="0" err="1" smtClean="0"/>
              <a:t>სიკვდილით</a:t>
            </a:r>
            <a:r>
              <a:rPr lang="en-US" sz="1600" dirty="0" smtClean="0"/>
              <a:t> </a:t>
            </a:r>
            <a:r>
              <a:rPr lang="en-US" sz="1600" dirty="0" err="1" smtClean="0"/>
              <a:t>დამთავრდა</a:t>
            </a:r>
            <a:r>
              <a:rPr lang="en-US" sz="1600" dirty="0" smtClean="0"/>
              <a:t>.</a:t>
            </a:r>
          </a:p>
          <a:p>
            <a:pPr algn="just">
              <a:buNone/>
            </a:pPr>
            <a:r>
              <a:rPr lang="en-US" sz="1600" dirty="0" smtClean="0"/>
              <a:t>     </a:t>
            </a:r>
            <a:r>
              <a:rPr lang="en-US" sz="1600" dirty="0" err="1" smtClean="0"/>
              <a:t>შემთხვევების</a:t>
            </a:r>
            <a:r>
              <a:rPr lang="en-US" sz="1600" dirty="0" smtClean="0"/>
              <a:t> </a:t>
            </a:r>
            <a:r>
              <a:rPr lang="en-US" sz="1600" dirty="0" err="1" smtClean="0"/>
              <a:t>უმეტესობა</a:t>
            </a:r>
            <a:r>
              <a:rPr lang="en-US" sz="1600" dirty="0" smtClean="0"/>
              <a:t> </a:t>
            </a:r>
            <a:r>
              <a:rPr lang="en-US" sz="1600" dirty="0" err="1" smtClean="0"/>
              <a:t>უკავშირდება</a:t>
            </a:r>
            <a:r>
              <a:rPr lang="en-US" sz="1600" dirty="0" smtClean="0"/>
              <a:t> </a:t>
            </a:r>
            <a:r>
              <a:rPr lang="en-US" sz="1600" dirty="0" err="1" smtClean="0"/>
              <a:t>მოგზაურობას</a:t>
            </a:r>
            <a:r>
              <a:rPr lang="en-US" sz="1600" dirty="0" smtClean="0"/>
              <a:t>, </a:t>
            </a:r>
            <a:r>
              <a:rPr lang="en-US" sz="1600" dirty="0" err="1" smtClean="0"/>
              <a:t>განსაკუთრებით</a:t>
            </a:r>
            <a:r>
              <a:rPr lang="en-US" sz="1600" dirty="0" smtClean="0"/>
              <a:t> </a:t>
            </a:r>
            <a:r>
              <a:rPr lang="en-US" sz="1600" dirty="0" err="1" smtClean="0"/>
              <a:t>მოგზაურობას</a:t>
            </a:r>
            <a:r>
              <a:rPr lang="en-US" sz="1600" dirty="0" smtClean="0"/>
              <a:t> </a:t>
            </a:r>
            <a:r>
              <a:rPr lang="en-US" sz="1600" dirty="0" err="1" smtClean="0"/>
              <a:t>მექსიკასა</a:t>
            </a:r>
            <a:r>
              <a:rPr lang="en-US" sz="1600" dirty="0" smtClean="0"/>
              <a:t> </a:t>
            </a:r>
            <a:r>
              <a:rPr lang="en-US" sz="1600" dirty="0" err="1" smtClean="0"/>
              <a:t>და</a:t>
            </a:r>
            <a:r>
              <a:rPr lang="en-US" sz="1600" dirty="0" smtClean="0"/>
              <a:t> </a:t>
            </a:r>
            <a:r>
              <a:rPr lang="en-US" sz="1600" dirty="0" err="1" smtClean="0"/>
              <a:t>აშშ-ში</a:t>
            </a:r>
            <a:r>
              <a:rPr lang="en-US" sz="1600" dirty="0" smtClean="0"/>
              <a:t>.</a:t>
            </a:r>
          </a:p>
          <a:p>
            <a:pPr algn="just">
              <a:buNone/>
            </a:pPr>
            <a:endParaRPr lang="en-US" sz="1600" dirty="0"/>
          </a:p>
        </p:txBody>
      </p:sp>
      <p:pic>
        <p:nvPicPr>
          <p:cNvPr id="4" name="Picture 3" descr="400_F_66.jpg"/>
          <p:cNvPicPr>
            <a:picLocks noChangeAspect="1"/>
          </p:cNvPicPr>
          <p:nvPr/>
        </p:nvPicPr>
        <p:blipFill>
          <a:blip r:embed="rId3"/>
          <a:stretch>
            <a:fillRect/>
          </a:stretch>
        </p:blipFill>
        <p:spPr>
          <a:xfrm>
            <a:off x="1714480" y="3929066"/>
            <a:ext cx="6937388" cy="2928934"/>
          </a:xfrm>
          <a:prstGeom prst="rect">
            <a:avLst/>
          </a:prstGeom>
          <a:ln>
            <a:noFill/>
          </a:ln>
          <a:effectLst>
            <a:softEdge rad="112500"/>
          </a:effectLst>
        </p:spPr>
      </p:pic>
      <p:pic>
        <p:nvPicPr>
          <p:cNvPr id="5" name="~PP2487.WAV">
            <a:hlinkClick r:id="" action="ppaction://media"/>
          </p:cNvPr>
          <p:cNvPicPr>
            <a:picLocks noRot="1" noChangeAspect="1"/>
          </p:cNvPicPr>
          <p:nvPr>
            <a:wavAudioFile r:embed="rId1" name="~PP2487.WAV"/>
          </p:nvPr>
        </p:nvPicPr>
        <p:blipFill>
          <a:blip r:embed="rId4"/>
          <a:stretch>
            <a:fillRect/>
          </a:stretch>
        </p:blipFill>
        <p:spPr>
          <a:xfrm>
            <a:off x="8683625" y="6397625"/>
            <a:ext cx="244475" cy="244475"/>
          </a:xfrm>
          <a:prstGeom prst="rect">
            <a:avLst/>
          </a:prstGeom>
        </p:spPr>
      </p:pic>
    </p:spTree>
  </p:cSld>
  <p:clrMapOvr>
    <a:masterClrMapping/>
  </p:clrMapOvr>
  <p:transition advTm="5990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flipH="1">
            <a:off x="1000100" y="0"/>
            <a:ext cx="8143900" cy="6858000"/>
          </a:xfrm>
          <a:solidFill>
            <a:schemeClr val="accent2">
              <a:lumMod val="20000"/>
              <a:lumOff val="80000"/>
            </a:schemeClr>
          </a:solidFill>
          <a:ln>
            <a:solidFill>
              <a:schemeClr val="accent2">
                <a:lumMod val="5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buNone/>
            </a:pPr>
            <a:r>
              <a:rPr lang="en-US" sz="6000" dirty="0" smtClean="0">
                <a:latin typeface="Grigolia" pitchFamily="2" charset="0"/>
              </a:rPr>
              <a:t> </a:t>
            </a:r>
          </a:p>
          <a:p>
            <a:pPr algn="just">
              <a:buNone/>
            </a:pPr>
            <a:r>
              <a:rPr lang="en-US" sz="6000" dirty="0" smtClean="0">
                <a:latin typeface="Grigolia" pitchFamily="2" charset="0"/>
              </a:rPr>
              <a:t> </a:t>
            </a:r>
            <a:r>
              <a:rPr lang="en-US" sz="4000" b="1" dirty="0" err="1" smtClean="0">
                <a:solidFill>
                  <a:schemeClr val="bg2">
                    <a:lumMod val="25000"/>
                  </a:schemeClr>
                </a:solidFill>
                <a:effectLst>
                  <a:outerShdw blurRad="38100" dist="38100" dir="2700000" algn="tl">
                    <a:srgbClr val="000000">
                      <a:alpha val="43137"/>
                    </a:srgbClr>
                  </a:outerShdw>
                </a:effectLst>
                <a:latin typeface="Grigolia" pitchFamily="2" charset="0"/>
              </a:rPr>
              <a:t>gmadlobT</a:t>
            </a:r>
            <a:r>
              <a:rPr lang="en-US" sz="4000" b="1" dirty="0" smtClean="0">
                <a:solidFill>
                  <a:schemeClr val="bg2">
                    <a:lumMod val="25000"/>
                  </a:schemeClr>
                </a:solidFill>
                <a:effectLst>
                  <a:outerShdw blurRad="38100" dist="38100" dir="2700000" algn="tl">
                    <a:srgbClr val="000000">
                      <a:alpha val="43137"/>
                    </a:srgbClr>
                  </a:outerShdw>
                </a:effectLst>
                <a:latin typeface="Grigolia" pitchFamily="2" charset="0"/>
              </a:rPr>
              <a:t> </a:t>
            </a:r>
            <a:r>
              <a:rPr lang="en-US" sz="4000" b="1" dirty="0" err="1" smtClean="0">
                <a:solidFill>
                  <a:schemeClr val="bg2">
                    <a:lumMod val="25000"/>
                  </a:schemeClr>
                </a:solidFill>
                <a:effectLst>
                  <a:outerShdw blurRad="38100" dist="38100" dir="2700000" algn="tl">
                    <a:srgbClr val="000000">
                      <a:alpha val="43137"/>
                    </a:srgbClr>
                  </a:outerShdw>
                </a:effectLst>
                <a:latin typeface="Grigolia" pitchFamily="2" charset="0"/>
              </a:rPr>
              <a:t>yuradRebisTvis</a:t>
            </a:r>
            <a:r>
              <a:rPr lang="en-US" sz="4000" b="1" dirty="0" smtClean="0">
                <a:solidFill>
                  <a:schemeClr val="bg2">
                    <a:lumMod val="25000"/>
                  </a:schemeClr>
                </a:solidFill>
                <a:effectLst>
                  <a:outerShdw blurRad="38100" dist="38100" dir="2700000" algn="tl">
                    <a:srgbClr val="000000">
                      <a:alpha val="43137"/>
                    </a:srgbClr>
                  </a:outerShdw>
                </a:effectLst>
                <a:latin typeface="Grigolia" pitchFamily="2" charset="0"/>
              </a:rPr>
              <a:t>!</a:t>
            </a:r>
          </a:p>
          <a:p>
            <a:pPr algn="just">
              <a:buNone/>
            </a:pPr>
            <a:endParaRPr lang="en-US" sz="6000" dirty="0" smtClean="0">
              <a:latin typeface="Grigolia" pitchFamily="2" charset="0"/>
            </a:endParaRPr>
          </a:p>
          <a:p>
            <a:pPr algn="just">
              <a:buNone/>
            </a:pPr>
            <a:endParaRPr lang="en-US" sz="6000" dirty="0" smtClean="0">
              <a:latin typeface="Grigolia" pitchFamily="2" charset="0"/>
            </a:endParaRPr>
          </a:p>
          <a:p>
            <a:pPr algn="just">
              <a:buNone/>
            </a:pPr>
            <a:r>
              <a:rPr lang="en-US" sz="6000" dirty="0" smtClean="0">
                <a:latin typeface="Grigolia" pitchFamily="2" charset="0"/>
              </a:rPr>
              <a:t>                                </a:t>
            </a:r>
            <a:r>
              <a:rPr lang="en-US" sz="2600" b="1" dirty="0" smtClean="0">
                <a:effectLst>
                  <a:outerShdw blurRad="38100" dist="38100" dir="2700000" algn="tl">
                    <a:srgbClr val="000000">
                      <a:alpha val="43137"/>
                    </a:srgbClr>
                  </a:outerShdw>
                </a:effectLst>
                <a:latin typeface="Grigolia" pitchFamily="2" charset="0"/>
              </a:rPr>
              <a:t>2010 </a:t>
            </a:r>
            <a:r>
              <a:rPr lang="en-US" sz="2600" b="1" dirty="0" err="1" smtClean="0">
                <a:effectLst>
                  <a:outerShdw blurRad="38100" dist="38100" dir="2700000" algn="tl">
                    <a:srgbClr val="000000">
                      <a:alpha val="43137"/>
                    </a:srgbClr>
                  </a:outerShdw>
                </a:effectLst>
                <a:latin typeface="Grigolia" pitchFamily="2" charset="0"/>
              </a:rPr>
              <a:t>weli</a:t>
            </a:r>
            <a:endParaRPr lang="en-US" sz="2600" b="1" dirty="0">
              <a:effectLst>
                <a:outerShdw blurRad="38100" dist="38100" dir="2700000" algn="tl">
                  <a:srgbClr val="000000">
                    <a:alpha val="43137"/>
                  </a:srgbClr>
                </a:outerShdw>
              </a:effectLst>
              <a:latin typeface="Grigolia" pitchFamily="2" charset="0"/>
            </a:endParaRPr>
          </a:p>
        </p:txBody>
      </p:sp>
      <p:pic>
        <p:nvPicPr>
          <p:cNvPr id="4" name="~PP3346.WAV">
            <a:hlinkClick r:id="" action="ppaction://media"/>
          </p:cNvPr>
          <p:cNvPicPr>
            <a:picLocks noRot="1" noChangeAspect="1"/>
          </p:cNvPicPr>
          <p:nvPr>
            <a:wavAudioFile r:embed="rId1" name="~PP3346.WAV"/>
          </p:nvPr>
        </p:nvPicPr>
        <p:blipFill>
          <a:blip r:embed="rId3"/>
          <a:stretch>
            <a:fillRect/>
          </a:stretch>
        </p:blipFill>
        <p:spPr>
          <a:xfrm>
            <a:off x="8683625" y="6397625"/>
            <a:ext cx="244475" cy="244475"/>
          </a:xfrm>
          <a:prstGeom prst="rect">
            <a:avLst/>
          </a:prstGeom>
        </p:spPr>
      </p:pic>
    </p:spTree>
  </p:cSld>
  <p:clrMapOvr>
    <a:masterClrMapping/>
  </p:clrMapOvr>
  <p:transition advTm="215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rigolia" pitchFamily="2" charset="0"/>
              </a:rPr>
              <a:t>                       </a:t>
            </a:r>
            <a:r>
              <a:rPr lang="en-US" b="1" dirty="0" err="1" smtClean="0">
                <a:solidFill>
                  <a:srgbClr val="FF0000"/>
                </a:solidFill>
                <a:latin typeface="Grigolia" pitchFamily="2" charset="0"/>
              </a:rPr>
              <a:t>Sidsi</a:t>
            </a:r>
            <a:endParaRPr lang="en-US" b="1" dirty="0">
              <a:solidFill>
                <a:srgbClr val="FF0000"/>
              </a:solidFill>
              <a:latin typeface="Grigolia" pitchFamily="2" charset="0"/>
            </a:endParaRPr>
          </a:p>
        </p:txBody>
      </p:sp>
      <p:sp>
        <p:nvSpPr>
          <p:cNvPr id="3" name="Content Placeholder 2"/>
          <p:cNvSpPr>
            <a:spLocks noGrp="1"/>
          </p:cNvSpPr>
          <p:nvPr>
            <p:ph idx="1"/>
          </p:nvPr>
        </p:nvSpPr>
        <p:spPr>
          <a:xfrm>
            <a:off x="1428728" y="1142984"/>
            <a:ext cx="7498080" cy="5000660"/>
          </a:xfrm>
        </p:spPr>
        <p:txBody>
          <a:bodyPr>
            <a:normAutofit/>
          </a:bodyPr>
          <a:lstStyle/>
          <a:p>
            <a:pPr algn="just">
              <a:buNone/>
            </a:pPr>
            <a:r>
              <a:rPr lang="en-US" sz="1600" dirty="0" smtClean="0">
                <a:latin typeface="Grigolia" pitchFamily="2" charset="0"/>
              </a:rPr>
              <a:t>           </a:t>
            </a:r>
            <a:r>
              <a:rPr lang="en-US" sz="1600" dirty="0" err="1" smtClean="0">
                <a:latin typeface="Grigolia" pitchFamily="2" charset="0"/>
              </a:rPr>
              <a:t>Sidsi</a:t>
            </a:r>
            <a:r>
              <a:rPr lang="en-US" sz="1600" dirty="0" smtClean="0">
                <a:latin typeface="Grigolia" pitchFamily="2" charset="0"/>
              </a:rPr>
              <a:t>    </a:t>
            </a:r>
            <a:r>
              <a:rPr lang="en-US" sz="1600" dirty="0" err="1" smtClean="0">
                <a:latin typeface="Grigolia" pitchFamily="2" charset="0"/>
              </a:rPr>
              <a:t>პირველად</a:t>
            </a:r>
            <a:r>
              <a:rPr lang="en-US" sz="1600" dirty="0" smtClean="0">
                <a:latin typeface="Grigolia" pitchFamily="2" charset="0"/>
              </a:rPr>
              <a:t> </a:t>
            </a:r>
            <a:r>
              <a:rPr lang="en-US" sz="1600" dirty="0" err="1" smtClean="0">
                <a:latin typeface="Grigolia" pitchFamily="2" charset="0"/>
              </a:rPr>
              <a:t>რეგისტრირებულია</a:t>
            </a:r>
            <a:r>
              <a:rPr lang="en-US" sz="1600" dirty="0" smtClean="0">
                <a:latin typeface="Grigolia" pitchFamily="2" charset="0"/>
              </a:rPr>
              <a:t> </a:t>
            </a:r>
            <a:r>
              <a:rPr lang="en-US" sz="1600" dirty="0" err="1" smtClean="0">
                <a:latin typeface="Grigolia" pitchFamily="2" charset="0"/>
              </a:rPr>
              <a:t>აშშ-ში</a:t>
            </a:r>
            <a:r>
              <a:rPr lang="en-US" sz="1600" dirty="0" smtClean="0">
                <a:latin typeface="Grigolia" pitchFamily="2" charset="0"/>
              </a:rPr>
              <a:t> 1981 </a:t>
            </a:r>
            <a:r>
              <a:rPr lang="en-US" sz="1600" dirty="0" err="1" smtClean="0">
                <a:latin typeface="Grigolia" pitchFamily="2" charset="0"/>
              </a:rPr>
              <a:t>წელს</a:t>
            </a:r>
            <a:r>
              <a:rPr lang="en-US" sz="1600" dirty="0" smtClean="0">
                <a:latin typeface="Grigolia" pitchFamily="2" charset="0"/>
              </a:rPr>
              <a:t>. 1983 </a:t>
            </a:r>
            <a:r>
              <a:rPr lang="en-US" sz="1600" dirty="0" err="1" smtClean="0">
                <a:latin typeface="Grigolia" pitchFamily="2" charset="0"/>
              </a:rPr>
              <a:t>წელს</a:t>
            </a:r>
            <a:r>
              <a:rPr lang="en-US" sz="1600" dirty="0" smtClean="0">
                <a:latin typeface="Grigolia" pitchFamily="2" charset="0"/>
              </a:rPr>
              <a:t> </a:t>
            </a:r>
            <a:r>
              <a:rPr lang="en-US" sz="1600" dirty="0" err="1" smtClean="0">
                <a:latin typeface="Grigolia" pitchFamily="2" charset="0"/>
              </a:rPr>
              <a:t>დაადგინეს</a:t>
            </a:r>
            <a:r>
              <a:rPr lang="en-US" sz="1600" dirty="0" smtClean="0">
                <a:latin typeface="Grigolia" pitchFamily="2" charset="0"/>
              </a:rPr>
              <a:t>, </a:t>
            </a:r>
            <a:r>
              <a:rPr lang="en-US" sz="1600" dirty="0" err="1" smtClean="0">
                <a:latin typeface="Grigolia" pitchFamily="2" charset="0"/>
              </a:rPr>
              <a:t>რომ</a:t>
            </a:r>
            <a:r>
              <a:rPr lang="en-US" sz="1600" dirty="0" smtClean="0">
                <a:latin typeface="Grigolia" pitchFamily="2" charset="0"/>
              </a:rPr>
              <a:t> </a:t>
            </a:r>
            <a:r>
              <a:rPr lang="en-US" sz="1600" dirty="0" err="1" smtClean="0">
                <a:latin typeface="Grigolia" pitchFamily="2" charset="0"/>
              </a:rPr>
              <a:t>დაავადებას</a:t>
            </a:r>
            <a:r>
              <a:rPr lang="en-US" sz="1600" dirty="0" smtClean="0">
                <a:latin typeface="Grigolia" pitchFamily="2" charset="0"/>
              </a:rPr>
              <a:t> </a:t>
            </a:r>
            <a:r>
              <a:rPr lang="en-US" sz="1600" dirty="0" err="1" smtClean="0">
                <a:latin typeface="Grigolia" pitchFamily="2" charset="0"/>
              </a:rPr>
              <a:t>იწვევს</a:t>
            </a:r>
            <a:r>
              <a:rPr lang="en-US" sz="1600" dirty="0" smtClean="0">
                <a:latin typeface="Grigolia" pitchFamily="2" charset="0"/>
              </a:rPr>
              <a:t> T-</a:t>
            </a:r>
            <a:r>
              <a:rPr lang="en-US" sz="1600" dirty="0" err="1" smtClean="0">
                <a:latin typeface="Grigolia" pitchFamily="2" charset="0"/>
              </a:rPr>
              <a:t>ლიმფოციტოტროპული</a:t>
            </a:r>
            <a:r>
              <a:rPr lang="en-US" sz="1600" dirty="0" smtClean="0">
                <a:latin typeface="Grigolia" pitchFamily="2" charset="0"/>
              </a:rPr>
              <a:t> </a:t>
            </a:r>
            <a:r>
              <a:rPr lang="en-US" sz="1600" dirty="0" err="1" smtClean="0">
                <a:latin typeface="Grigolia" pitchFamily="2" charset="0"/>
              </a:rPr>
              <a:t>რეტროვირუსი</a:t>
            </a:r>
            <a:r>
              <a:rPr lang="en-US" sz="1600" dirty="0" smtClean="0">
                <a:latin typeface="Grigolia" pitchFamily="2" charset="0"/>
              </a:rPr>
              <a:t> LAV/HTLV-III, </a:t>
            </a:r>
            <a:r>
              <a:rPr lang="en-US" sz="1600" dirty="0" err="1" smtClean="0">
                <a:latin typeface="Grigolia" pitchFamily="2" charset="0"/>
              </a:rPr>
              <a:t>რომელიც</a:t>
            </a:r>
            <a:r>
              <a:rPr lang="en-US" sz="1600" dirty="0" smtClean="0">
                <a:latin typeface="Grigolia" pitchFamily="2" charset="0"/>
              </a:rPr>
              <a:t> </a:t>
            </a:r>
            <a:r>
              <a:rPr lang="en-US" sz="1600" dirty="0" err="1" smtClean="0">
                <a:latin typeface="Grigolia" pitchFamily="2" charset="0"/>
              </a:rPr>
              <a:t>გადაეცემა</a:t>
            </a:r>
            <a:r>
              <a:rPr lang="en-US" sz="1600" dirty="0" smtClean="0">
                <a:latin typeface="Grigolia" pitchFamily="2" charset="0"/>
              </a:rPr>
              <a:t> </a:t>
            </a:r>
            <a:r>
              <a:rPr lang="en-US" sz="1600" dirty="0" err="1" smtClean="0">
                <a:latin typeface="Grigolia" pitchFamily="2" charset="0"/>
              </a:rPr>
              <a:t>სქესობრივი</a:t>
            </a:r>
            <a:r>
              <a:rPr lang="en-US" sz="1600" dirty="0" smtClean="0">
                <a:latin typeface="Grigolia" pitchFamily="2" charset="0"/>
              </a:rPr>
              <a:t> </a:t>
            </a:r>
            <a:r>
              <a:rPr lang="en-US" sz="1600" dirty="0" err="1" smtClean="0">
                <a:latin typeface="Grigolia" pitchFamily="2" charset="0"/>
              </a:rPr>
              <a:t>გზით</a:t>
            </a:r>
            <a:r>
              <a:rPr lang="en-US" sz="1600" dirty="0" smtClean="0">
                <a:latin typeface="Grigolia" pitchFamily="2" charset="0"/>
              </a:rPr>
              <a:t>, </a:t>
            </a:r>
            <a:r>
              <a:rPr lang="en-US" sz="1600" dirty="0" err="1" smtClean="0">
                <a:latin typeface="Grigolia" pitchFamily="2" charset="0"/>
              </a:rPr>
              <a:t>არასტერილური</a:t>
            </a:r>
            <a:r>
              <a:rPr lang="en-US" sz="1600" dirty="0" smtClean="0">
                <a:latin typeface="Grigolia" pitchFamily="2" charset="0"/>
              </a:rPr>
              <a:t> </a:t>
            </a:r>
            <a:r>
              <a:rPr lang="en-US" sz="1600" dirty="0" err="1" smtClean="0">
                <a:latin typeface="Grigolia" pitchFamily="2" charset="0"/>
              </a:rPr>
              <a:t>ნემსებითა</a:t>
            </a:r>
            <a:r>
              <a:rPr lang="en-US" sz="1600" dirty="0" smtClean="0">
                <a:latin typeface="Grigolia" pitchFamily="2" charset="0"/>
              </a:rPr>
              <a:t> </a:t>
            </a:r>
            <a:r>
              <a:rPr lang="en-US" sz="1600" dirty="0" err="1" smtClean="0">
                <a:latin typeface="Grigolia" pitchFamily="2" charset="0"/>
              </a:rPr>
              <a:t>და</a:t>
            </a:r>
            <a:r>
              <a:rPr lang="en-US" sz="1600" dirty="0" smtClean="0">
                <a:latin typeface="Grigolia" pitchFamily="2" charset="0"/>
              </a:rPr>
              <a:t> </a:t>
            </a:r>
            <a:r>
              <a:rPr lang="en-US" sz="1600" dirty="0" err="1" smtClean="0">
                <a:latin typeface="Grigolia" pitchFamily="2" charset="0"/>
              </a:rPr>
              <a:t>ინსტრუმენტებით</a:t>
            </a:r>
            <a:r>
              <a:rPr lang="en-US" sz="1600" dirty="0" smtClean="0">
                <a:latin typeface="Grigolia" pitchFamily="2" charset="0"/>
              </a:rPr>
              <a:t>, </a:t>
            </a:r>
            <a:r>
              <a:rPr lang="en-US" sz="1600" dirty="0" err="1" smtClean="0">
                <a:latin typeface="Grigolia" pitchFamily="2" charset="0"/>
              </a:rPr>
              <a:t>სისხლისა</a:t>
            </a:r>
            <a:r>
              <a:rPr lang="en-US" sz="1600" dirty="0" smtClean="0">
                <a:latin typeface="Grigolia" pitchFamily="2" charset="0"/>
              </a:rPr>
              <a:t> </a:t>
            </a:r>
            <a:r>
              <a:rPr lang="en-US" sz="1600" dirty="0" err="1" smtClean="0">
                <a:latin typeface="Grigolia" pitchFamily="2" charset="0"/>
              </a:rPr>
              <a:t>და</a:t>
            </a:r>
            <a:r>
              <a:rPr lang="en-US" sz="1600" dirty="0" smtClean="0">
                <a:latin typeface="Grigolia" pitchFamily="2" charset="0"/>
              </a:rPr>
              <a:t> </a:t>
            </a:r>
            <a:r>
              <a:rPr lang="en-US" sz="1600" dirty="0" err="1" smtClean="0">
                <a:latin typeface="Grigolia" pitchFamily="2" charset="0"/>
              </a:rPr>
              <a:t>სისხლის</a:t>
            </a:r>
            <a:r>
              <a:rPr lang="en-US" sz="1600" dirty="0" smtClean="0">
                <a:latin typeface="Grigolia" pitchFamily="2" charset="0"/>
              </a:rPr>
              <a:t> </a:t>
            </a:r>
            <a:r>
              <a:rPr lang="en-US" sz="1600" dirty="0" err="1" smtClean="0">
                <a:latin typeface="Grigolia" pitchFamily="2" charset="0"/>
              </a:rPr>
              <a:t>კომპონენტების</a:t>
            </a:r>
            <a:r>
              <a:rPr lang="en-US" sz="1600" dirty="0" smtClean="0">
                <a:latin typeface="Grigolia" pitchFamily="2" charset="0"/>
              </a:rPr>
              <a:t> </a:t>
            </a:r>
            <a:r>
              <a:rPr lang="en-US" sz="1600" dirty="0" err="1" smtClean="0">
                <a:latin typeface="Grigolia" pitchFamily="2" charset="0"/>
              </a:rPr>
              <a:t>გადასხმით</a:t>
            </a:r>
            <a:r>
              <a:rPr lang="en-US" sz="1600" dirty="0" smtClean="0">
                <a:latin typeface="Grigolia" pitchFamily="2" charset="0"/>
              </a:rPr>
              <a:t>, </a:t>
            </a:r>
            <a:r>
              <a:rPr lang="en-US" sz="1600" dirty="0" err="1" smtClean="0">
                <a:latin typeface="Grigolia" pitchFamily="2" charset="0"/>
              </a:rPr>
              <a:t>ნაყოფის</a:t>
            </a:r>
            <a:r>
              <a:rPr lang="en-US" sz="1600" dirty="0" smtClean="0">
                <a:latin typeface="Grigolia" pitchFamily="2" charset="0"/>
              </a:rPr>
              <a:t> </a:t>
            </a:r>
            <a:r>
              <a:rPr lang="en-US" sz="1600" dirty="0" err="1" smtClean="0">
                <a:latin typeface="Grigolia" pitchFamily="2" charset="0"/>
              </a:rPr>
              <a:t>მუცლადყოფნის</a:t>
            </a:r>
            <a:r>
              <a:rPr lang="en-US" sz="1600" dirty="0" smtClean="0">
                <a:latin typeface="Grigolia" pitchFamily="2" charset="0"/>
              </a:rPr>
              <a:t> </a:t>
            </a:r>
            <a:r>
              <a:rPr lang="en-US" sz="1600" dirty="0" err="1" smtClean="0">
                <a:latin typeface="Grigolia" pitchFamily="2" charset="0"/>
              </a:rPr>
              <a:t>პერიოდში</a:t>
            </a:r>
            <a:r>
              <a:rPr lang="en-US" sz="1600" dirty="0" smtClean="0">
                <a:latin typeface="Grigolia" pitchFamily="2" charset="0"/>
              </a:rPr>
              <a:t>. </a:t>
            </a:r>
            <a:r>
              <a:rPr lang="en-US" sz="1600" dirty="0" err="1" smtClean="0">
                <a:latin typeface="Grigolia" pitchFamily="2" charset="0"/>
              </a:rPr>
              <a:t>დაავადების</a:t>
            </a:r>
            <a:r>
              <a:rPr lang="en-US" sz="1600" dirty="0" smtClean="0">
                <a:latin typeface="Grigolia" pitchFamily="2" charset="0"/>
              </a:rPr>
              <a:t> </a:t>
            </a:r>
            <a:r>
              <a:rPr lang="en-US" sz="1600" dirty="0" err="1" smtClean="0">
                <a:latin typeface="Grigolia" pitchFamily="2" charset="0"/>
              </a:rPr>
              <a:t>ინკუბაციური</a:t>
            </a:r>
            <a:r>
              <a:rPr lang="en-US" sz="1600" dirty="0" smtClean="0">
                <a:latin typeface="Grigolia" pitchFamily="2" charset="0"/>
              </a:rPr>
              <a:t> </a:t>
            </a:r>
            <a:r>
              <a:rPr lang="en-US" sz="1600" dirty="0" err="1" smtClean="0">
                <a:latin typeface="Grigolia" pitchFamily="2" charset="0"/>
              </a:rPr>
              <a:t>პერიოდი</a:t>
            </a:r>
            <a:r>
              <a:rPr lang="en-US" sz="1600" dirty="0" smtClean="0">
                <a:latin typeface="Grigolia" pitchFamily="2" charset="0"/>
              </a:rPr>
              <a:t> </a:t>
            </a:r>
            <a:r>
              <a:rPr lang="en-US" sz="1600" dirty="0" err="1" smtClean="0">
                <a:latin typeface="Grigolia" pitchFamily="2" charset="0"/>
              </a:rPr>
              <a:t>რამდენიმე</a:t>
            </a:r>
            <a:r>
              <a:rPr lang="en-US" sz="1600" dirty="0" smtClean="0">
                <a:latin typeface="Grigolia" pitchFamily="2" charset="0"/>
              </a:rPr>
              <a:t> </a:t>
            </a:r>
            <a:r>
              <a:rPr lang="en-US" sz="1600" dirty="0" err="1" smtClean="0">
                <a:latin typeface="Grigolia" pitchFamily="2" charset="0"/>
              </a:rPr>
              <a:t>თვიდან</a:t>
            </a:r>
            <a:r>
              <a:rPr lang="en-US" sz="1600" dirty="0" smtClean="0">
                <a:latin typeface="Grigolia" pitchFamily="2" charset="0"/>
              </a:rPr>
              <a:t> 5-6 </a:t>
            </a:r>
            <a:r>
              <a:rPr lang="en-US" sz="1600" dirty="0" err="1" smtClean="0">
                <a:latin typeface="Grigolia" pitchFamily="2" charset="0"/>
              </a:rPr>
              <a:t>წლამდეა</a:t>
            </a:r>
            <a:r>
              <a:rPr lang="en-US" sz="1600" dirty="0" smtClean="0">
                <a:latin typeface="Grigolia" pitchFamily="2" charset="0"/>
              </a:rPr>
              <a:t> (</a:t>
            </a:r>
            <a:r>
              <a:rPr lang="en-US" sz="1600" dirty="0" err="1" smtClean="0">
                <a:latin typeface="Grigolia" pitchFamily="2" charset="0"/>
              </a:rPr>
              <a:t>დაკვირვების</a:t>
            </a:r>
            <a:r>
              <a:rPr lang="en-US" sz="1600" dirty="0" smtClean="0">
                <a:latin typeface="Grigolia" pitchFamily="2" charset="0"/>
              </a:rPr>
              <a:t> </a:t>
            </a:r>
            <a:r>
              <a:rPr lang="en-US" sz="1600" dirty="0" err="1" smtClean="0">
                <a:latin typeface="Grigolia" pitchFamily="2" charset="0"/>
              </a:rPr>
              <a:t>ვადის</a:t>
            </a:r>
            <a:r>
              <a:rPr lang="en-US" sz="1600" dirty="0" smtClean="0">
                <a:latin typeface="Grigolia" pitchFamily="2" charset="0"/>
              </a:rPr>
              <a:t> </a:t>
            </a:r>
            <a:r>
              <a:rPr lang="en-US" sz="1600" dirty="0" err="1" smtClean="0">
                <a:latin typeface="Grigolia" pitchFamily="2" charset="0"/>
              </a:rPr>
              <a:t>მიხედვით</a:t>
            </a:r>
            <a:r>
              <a:rPr lang="en-US" sz="1600" dirty="0" smtClean="0">
                <a:latin typeface="Grigolia" pitchFamily="2" charset="0"/>
              </a:rPr>
              <a:t>). </a:t>
            </a:r>
            <a:r>
              <a:rPr lang="en-US" sz="1600" dirty="0" err="1" smtClean="0">
                <a:latin typeface="Grigolia" pitchFamily="2" charset="0"/>
              </a:rPr>
              <a:t>შიდსის</a:t>
            </a:r>
            <a:r>
              <a:rPr lang="en-US" sz="1600" dirty="0" smtClean="0">
                <a:latin typeface="Grigolia" pitchFamily="2" charset="0"/>
              </a:rPr>
              <a:t> </a:t>
            </a:r>
            <a:r>
              <a:rPr lang="en-US" sz="1600" dirty="0" err="1" smtClean="0">
                <a:latin typeface="Grigolia" pitchFamily="2" charset="0"/>
              </a:rPr>
              <a:t>კლინიკური</a:t>
            </a:r>
            <a:r>
              <a:rPr lang="en-US" sz="1600" dirty="0" smtClean="0">
                <a:latin typeface="Grigolia" pitchFamily="2" charset="0"/>
              </a:rPr>
              <a:t> </a:t>
            </a:r>
            <a:r>
              <a:rPr lang="en-US" sz="1600" dirty="0" err="1" smtClean="0">
                <a:latin typeface="Grigolia" pitchFamily="2" charset="0"/>
              </a:rPr>
              <a:t>გამოვლინება</a:t>
            </a:r>
            <a:r>
              <a:rPr lang="en-US" sz="1600" dirty="0" smtClean="0">
                <a:latin typeface="Grigolia" pitchFamily="2" charset="0"/>
              </a:rPr>
              <a:t> </a:t>
            </a:r>
            <a:r>
              <a:rPr lang="en-US" sz="1600" dirty="0" err="1" smtClean="0">
                <a:latin typeface="Grigolia" pitchFamily="2" charset="0"/>
              </a:rPr>
              <a:t>იმდენად</a:t>
            </a:r>
            <a:r>
              <a:rPr lang="en-US" sz="1600" dirty="0" smtClean="0">
                <a:latin typeface="Grigolia" pitchFamily="2" charset="0"/>
              </a:rPr>
              <a:t> </a:t>
            </a:r>
            <a:r>
              <a:rPr lang="en-US" sz="1600" dirty="0" err="1" smtClean="0">
                <a:latin typeface="Grigolia" pitchFamily="2" charset="0"/>
              </a:rPr>
              <a:t>მრავალფეროვანია</a:t>
            </a:r>
            <a:r>
              <a:rPr lang="en-US" sz="1600" dirty="0" smtClean="0">
                <a:latin typeface="Grigolia" pitchFamily="2" charset="0"/>
              </a:rPr>
              <a:t>, </a:t>
            </a:r>
            <a:r>
              <a:rPr lang="en-US" sz="1600" dirty="0" err="1" smtClean="0">
                <a:latin typeface="Grigolia" pitchFamily="2" charset="0"/>
              </a:rPr>
              <a:t>რომ</a:t>
            </a:r>
            <a:r>
              <a:rPr lang="en-US" sz="1600" dirty="0" smtClean="0">
                <a:latin typeface="Grigolia" pitchFamily="2" charset="0"/>
              </a:rPr>
              <a:t> </a:t>
            </a:r>
            <a:r>
              <a:rPr lang="en-US" sz="1600" dirty="0" err="1" smtClean="0">
                <a:latin typeface="Grigolia" pitchFamily="2" charset="0"/>
              </a:rPr>
              <a:t>მისი</a:t>
            </a:r>
            <a:r>
              <a:rPr lang="en-US" sz="1600" dirty="0" smtClean="0">
                <a:latin typeface="Grigolia" pitchFamily="2" charset="0"/>
              </a:rPr>
              <a:t> </a:t>
            </a:r>
            <a:r>
              <a:rPr lang="en-US" sz="1600" dirty="0" err="1" smtClean="0">
                <a:latin typeface="Grigolia" pitchFamily="2" charset="0"/>
              </a:rPr>
              <a:t>დიაგნოსტიკა</a:t>
            </a:r>
            <a:r>
              <a:rPr lang="en-US" sz="1600" dirty="0" smtClean="0">
                <a:latin typeface="Grigolia" pitchFamily="2" charset="0"/>
              </a:rPr>
              <a:t> </a:t>
            </a:r>
            <a:r>
              <a:rPr lang="en-US" sz="1600" dirty="0" err="1" smtClean="0">
                <a:latin typeface="Grigolia" pitchFamily="2" charset="0"/>
              </a:rPr>
              <a:t>მხოლოდ</a:t>
            </a:r>
            <a:r>
              <a:rPr lang="en-US" sz="1600" dirty="0" smtClean="0">
                <a:latin typeface="Grigolia" pitchFamily="2" charset="0"/>
              </a:rPr>
              <a:t> </a:t>
            </a:r>
            <a:r>
              <a:rPr lang="en-US" sz="1600" dirty="0" err="1" smtClean="0">
                <a:latin typeface="Grigolia" pitchFamily="2" charset="0"/>
              </a:rPr>
              <a:t>კლინიკური</a:t>
            </a:r>
            <a:r>
              <a:rPr lang="en-US" sz="1600" dirty="0" smtClean="0">
                <a:latin typeface="Grigolia" pitchFamily="2" charset="0"/>
              </a:rPr>
              <a:t> </a:t>
            </a:r>
            <a:r>
              <a:rPr lang="en-US" sz="1600" dirty="0" err="1" smtClean="0">
                <a:latin typeface="Grigolia" pitchFamily="2" charset="0"/>
              </a:rPr>
              <a:t>სურათის</a:t>
            </a:r>
            <a:r>
              <a:rPr lang="en-US" sz="1600" dirty="0" smtClean="0">
                <a:latin typeface="Grigolia" pitchFamily="2" charset="0"/>
              </a:rPr>
              <a:t> </a:t>
            </a:r>
            <a:r>
              <a:rPr lang="en-US" sz="1600" dirty="0" err="1" smtClean="0">
                <a:latin typeface="Grigolia" pitchFamily="2" charset="0"/>
              </a:rPr>
              <a:t>მიხედვით</a:t>
            </a:r>
            <a:r>
              <a:rPr lang="en-US" sz="1600" dirty="0" smtClean="0">
                <a:latin typeface="Grigolia" pitchFamily="2" charset="0"/>
              </a:rPr>
              <a:t> </a:t>
            </a:r>
            <a:r>
              <a:rPr lang="en-US" sz="1600" dirty="0" err="1" smtClean="0">
                <a:latin typeface="Grigolia" pitchFamily="2" charset="0"/>
              </a:rPr>
              <a:t>თითქმის</a:t>
            </a:r>
            <a:r>
              <a:rPr lang="en-US" sz="1600" dirty="0" smtClean="0">
                <a:latin typeface="Grigolia" pitchFamily="2" charset="0"/>
              </a:rPr>
              <a:t> </a:t>
            </a:r>
            <a:r>
              <a:rPr lang="en-US" sz="1600" dirty="0" err="1" smtClean="0">
                <a:latin typeface="Grigolia" pitchFamily="2" charset="0"/>
              </a:rPr>
              <a:t>შეუძლებელია</a:t>
            </a:r>
            <a:r>
              <a:rPr lang="en-US" sz="1600" dirty="0" smtClean="0">
                <a:latin typeface="Grigolia" pitchFamily="2" charset="0"/>
              </a:rPr>
              <a:t>, </a:t>
            </a:r>
            <a:r>
              <a:rPr lang="en-US" sz="1600" dirty="0" err="1" smtClean="0">
                <a:latin typeface="Grigolia" pitchFamily="2" charset="0"/>
              </a:rPr>
              <a:t>ამიტომ</a:t>
            </a:r>
            <a:r>
              <a:rPr lang="en-US" sz="1600" dirty="0" smtClean="0">
                <a:latin typeface="Grigolia" pitchFamily="2" charset="0"/>
              </a:rPr>
              <a:t> </a:t>
            </a:r>
            <a:r>
              <a:rPr lang="en-US" sz="1600" dirty="0" err="1" smtClean="0">
                <a:latin typeface="Grigolia" pitchFamily="2" charset="0"/>
              </a:rPr>
              <a:t>აუცილებელია</a:t>
            </a:r>
            <a:r>
              <a:rPr lang="en-US" sz="1600" dirty="0" smtClean="0">
                <a:latin typeface="Grigolia" pitchFamily="2" charset="0"/>
              </a:rPr>
              <a:t> </a:t>
            </a:r>
            <a:r>
              <a:rPr lang="en-US" sz="1600" dirty="0" err="1" smtClean="0">
                <a:latin typeface="Grigolia" pitchFamily="2" charset="0"/>
              </a:rPr>
              <a:t>ავადმყოფის</a:t>
            </a:r>
            <a:r>
              <a:rPr lang="en-US" sz="1600" dirty="0" smtClean="0">
                <a:latin typeface="Grigolia" pitchFamily="2" charset="0"/>
              </a:rPr>
              <a:t> </a:t>
            </a:r>
            <a:r>
              <a:rPr lang="en-US" sz="1600" dirty="0" err="1" smtClean="0">
                <a:latin typeface="Grigolia" pitchFamily="2" charset="0"/>
              </a:rPr>
              <a:t>იმუნოლოგიური</a:t>
            </a:r>
            <a:r>
              <a:rPr lang="en-US" sz="1600" dirty="0" smtClean="0">
                <a:latin typeface="Grigolia" pitchFamily="2" charset="0"/>
              </a:rPr>
              <a:t> </a:t>
            </a:r>
            <a:r>
              <a:rPr lang="en-US" sz="1600" dirty="0" err="1" smtClean="0">
                <a:latin typeface="Grigolia" pitchFamily="2" charset="0"/>
              </a:rPr>
              <a:t>გამოკვლევა</a:t>
            </a:r>
            <a:r>
              <a:rPr lang="en-US" sz="1600" dirty="0" smtClean="0">
                <a:latin typeface="Grigolia" pitchFamily="2" charset="0"/>
              </a:rPr>
              <a:t>. </a:t>
            </a:r>
            <a:r>
              <a:rPr lang="en-US" sz="1600" dirty="0" err="1" smtClean="0">
                <a:latin typeface="Grigolia" pitchFamily="2" charset="0"/>
              </a:rPr>
              <a:t>ჯერ</a:t>
            </a:r>
            <a:r>
              <a:rPr lang="en-US" sz="1600" dirty="0" smtClean="0">
                <a:latin typeface="Grigolia" pitchFamily="2" charset="0"/>
              </a:rPr>
              <a:t> </a:t>
            </a:r>
            <a:r>
              <a:rPr lang="en-US" sz="1600" dirty="0" err="1" smtClean="0">
                <a:latin typeface="Grigolia" pitchFamily="2" charset="0"/>
              </a:rPr>
              <a:t>არ</a:t>
            </a:r>
            <a:r>
              <a:rPr lang="en-US" sz="1600" dirty="0" smtClean="0">
                <a:latin typeface="Grigolia" pitchFamily="2" charset="0"/>
              </a:rPr>
              <a:t> </a:t>
            </a:r>
            <a:r>
              <a:rPr lang="en-US" sz="1600" dirty="0" err="1" smtClean="0">
                <a:latin typeface="Grigolia" pitchFamily="2" charset="0"/>
              </a:rPr>
              <a:t>არის</a:t>
            </a:r>
            <a:r>
              <a:rPr lang="en-US" sz="1600" dirty="0" smtClean="0">
                <a:latin typeface="Grigolia" pitchFamily="2" charset="0"/>
              </a:rPr>
              <a:t> </a:t>
            </a:r>
            <a:r>
              <a:rPr lang="en-US" sz="1600" dirty="0" err="1" smtClean="0">
                <a:latin typeface="Grigolia" pitchFamily="2" charset="0"/>
              </a:rPr>
              <a:t>შემუშვებული</a:t>
            </a:r>
            <a:r>
              <a:rPr lang="en-US" sz="1600" dirty="0" smtClean="0">
                <a:latin typeface="Grigolia" pitchFamily="2" charset="0"/>
              </a:rPr>
              <a:t> </a:t>
            </a:r>
            <a:r>
              <a:rPr lang="en-US" sz="1600" dirty="0" err="1" smtClean="0">
                <a:latin typeface="Grigolia" pitchFamily="2" charset="0"/>
              </a:rPr>
              <a:t>შიდსის</a:t>
            </a:r>
            <a:r>
              <a:rPr lang="en-US" sz="1600" dirty="0" smtClean="0">
                <a:latin typeface="Grigolia" pitchFamily="2" charset="0"/>
              </a:rPr>
              <a:t> </a:t>
            </a:r>
            <a:r>
              <a:rPr lang="en-US" sz="1600" dirty="0" err="1" smtClean="0">
                <a:latin typeface="Grigolia" pitchFamily="2" charset="0"/>
              </a:rPr>
              <a:t>საწინააღმდეგო</a:t>
            </a:r>
            <a:r>
              <a:rPr lang="en-US" sz="1600" dirty="0" smtClean="0">
                <a:latin typeface="Grigolia" pitchFamily="2" charset="0"/>
              </a:rPr>
              <a:t> </a:t>
            </a:r>
            <a:r>
              <a:rPr lang="en-US" sz="1600" dirty="0" err="1" smtClean="0">
                <a:latin typeface="Grigolia" pitchFamily="2" charset="0"/>
              </a:rPr>
              <a:t>სპეციფიკური</a:t>
            </a:r>
            <a:r>
              <a:rPr lang="en-US" sz="1600" dirty="0" smtClean="0">
                <a:latin typeface="Grigolia" pitchFamily="2" charset="0"/>
              </a:rPr>
              <a:t> </a:t>
            </a:r>
            <a:r>
              <a:rPr lang="en-US" sz="1600" dirty="0" err="1" smtClean="0">
                <a:latin typeface="Grigolia" pitchFamily="2" charset="0"/>
              </a:rPr>
              <a:t>მკურნალობა</a:t>
            </a:r>
            <a:r>
              <a:rPr lang="en-US" sz="1600" dirty="0" smtClean="0">
                <a:latin typeface="Grigolia" pitchFamily="2" charset="0"/>
              </a:rPr>
              <a:t> </a:t>
            </a:r>
            <a:r>
              <a:rPr lang="en-US" sz="1600" dirty="0" err="1" smtClean="0">
                <a:latin typeface="Grigolia" pitchFamily="2" charset="0"/>
              </a:rPr>
              <a:t>და</a:t>
            </a:r>
            <a:r>
              <a:rPr lang="en-US" sz="1600" dirty="0" smtClean="0">
                <a:latin typeface="Grigolia" pitchFamily="2" charset="0"/>
              </a:rPr>
              <a:t> </a:t>
            </a:r>
            <a:r>
              <a:rPr lang="en-US" sz="1600" dirty="0" err="1" smtClean="0">
                <a:latin typeface="Grigolia" pitchFamily="2" charset="0"/>
              </a:rPr>
              <a:t>პროფილაქტიკა</a:t>
            </a:r>
            <a:r>
              <a:rPr lang="en-US" sz="1600" dirty="0" smtClean="0">
                <a:latin typeface="Grigolia" pitchFamily="2" charset="0"/>
              </a:rPr>
              <a:t> (</a:t>
            </a:r>
            <a:r>
              <a:rPr lang="en-US" sz="1600" dirty="0" err="1" smtClean="0">
                <a:latin typeface="Grigolia" pitchFamily="2" charset="0"/>
              </a:rPr>
              <a:t>ვაქცინაცია</a:t>
            </a:r>
            <a:r>
              <a:rPr lang="en-US" sz="1600" dirty="0" smtClean="0">
                <a:latin typeface="Grigolia" pitchFamily="2" charset="0"/>
              </a:rPr>
              <a:t>). </a:t>
            </a:r>
            <a:r>
              <a:rPr lang="en-US" sz="1600" dirty="0" err="1" smtClean="0">
                <a:latin typeface="Grigolia" pitchFamily="2" charset="0"/>
              </a:rPr>
              <a:t>სამკურნალოდ</a:t>
            </a:r>
            <a:r>
              <a:rPr lang="en-US" sz="1600" dirty="0" smtClean="0">
                <a:latin typeface="Grigolia" pitchFamily="2" charset="0"/>
              </a:rPr>
              <a:t> </a:t>
            </a:r>
            <a:r>
              <a:rPr lang="en-US" sz="1600" dirty="0" err="1" smtClean="0">
                <a:latin typeface="Grigolia" pitchFamily="2" charset="0"/>
              </a:rPr>
              <a:t>იყენებენ</a:t>
            </a:r>
            <a:r>
              <a:rPr lang="en-US" sz="1600" dirty="0" smtClean="0">
                <a:latin typeface="Grigolia" pitchFamily="2" charset="0"/>
              </a:rPr>
              <a:t> </a:t>
            </a:r>
            <a:r>
              <a:rPr lang="en-US" sz="1600" dirty="0" err="1" smtClean="0">
                <a:latin typeface="Grigolia" pitchFamily="2" charset="0"/>
              </a:rPr>
              <a:t>სიმსივნის</a:t>
            </a:r>
            <a:r>
              <a:rPr lang="en-US" sz="1600" dirty="0" smtClean="0">
                <a:latin typeface="Grigolia" pitchFamily="2" charset="0"/>
              </a:rPr>
              <a:t> </a:t>
            </a:r>
            <a:r>
              <a:rPr lang="en-US" sz="1600" dirty="0" err="1" smtClean="0">
                <a:latin typeface="Grigolia" pitchFamily="2" charset="0"/>
              </a:rPr>
              <a:t>და</a:t>
            </a:r>
            <a:r>
              <a:rPr lang="en-US" sz="1600" dirty="0" smtClean="0">
                <a:latin typeface="Grigolia" pitchFamily="2" charset="0"/>
              </a:rPr>
              <a:t> </a:t>
            </a:r>
            <a:r>
              <a:rPr lang="en-US" sz="1600" dirty="0" err="1" smtClean="0">
                <a:latin typeface="Grigolia" pitchFamily="2" charset="0"/>
              </a:rPr>
              <a:t>ინფექციის</a:t>
            </a:r>
            <a:r>
              <a:rPr lang="en-US" sz="1600" dirty="0" smtClean="0">
                <a:latin typeface="Grigolia" pitchFamily="2" charset="0"/>
              </a:rPr>
              <a:t> </a:t>
            </a:r>
            <a:r>
              <a:rPr lang="en-US" sz="1600" dirty="0" err="1" smtClean="0">
                <a:latin typeface="Grigolia" pitchFamily="2" charset="0"/>
              </a:rPr>
              <a:t>საწინააღმდეგო</a:t>
            </a:r>
            <a:r>
              <a:rPr lang="en-US" sz="1600" dirty="0" smtClean="0">
                <a:latin typeface="Grigolia" pitchFamily="2" charset="0"/>
              </a:rPr>
              <a:t> </a:t>
            </a:r>
            <a:r>
              <a:rPr lang="en-US" sz="1600" dirty="0" err="1" smtClean="0">
                <a:latin typeface="Grigolia" pitchFamily="2" charset="0"/>
              </a:rPr>
              <a:t>საშუალებებს</a:t>
            </a:r>
            <a:r>
              <a:rPr lang="en-US" sz="1600" dirty="0" smtClean="0">
                <a:latin typeface="Grigolia" pitchFamily="2" charset="0"/>
              </a:rPr>
              <a:t>, </a:t>
            </a:r>
            <a:r>
              <a:rPr lang="en-US" sz="1600" dirty="0" err="1" smtClean="0">
                <a:latin typeface="Grigolia" pitchFamily="2" charset="0"/>
              </a:rPr>
              <a:t>იმუნომოდულატორებს</a:t>
            </a:r>
            <a:r>
              <a:rPr lang="en-US" sz="1600" dirty="0" smtClean="0">
                <a:latin typeface="Grigolia" pitchFamily="2" charset="0"/>
              </a:rPr>
              <a:t>. </a:t>
            </a:r>
            <a:r>
              <a:rPr lang="en-US" sz="1600" dirty="0" err="1" smtClean="0">
                <a:latin typeface="Grigolia" pitchFamily="2" charset="0"/>
              </a:rPr>
              <a:t>აღნიშნული</a:t>
            </a:r>
            <a:r>
              <a:rPr lang="en-US" sz="1600" dirty="0" smtClean="0">
                <a:latin typeface="Grigolia" pitchFamily="2" charset="0"/>
              </a:rPr>
              <a:t> </a:t>
            </a:r>
            <a:r>
              <a:rPr lang="en-US" sz="1600" dirty="0" err="1" smtClean="0">
                <a:latin typeface="Grigolia" pitchFamily="2" charset="0"/>
              </a:rPr>
              <a:t>საშუალებებით</a:t>
            </a:r>
            <a:r>
              <a:rPr lang="en-US" sz="1600" dirty="0" smtClean="0">
                <a:latin typeface="Grigolia" pitchFamily="2" charset="0"/>
              </a:rPr>
              <a:t> </a:t>
            </a:r>
            <a:r>
              <a:rPr lang="en-US" sz="1600" dirty="0" err="1" smtClean="0">
                <a:latin typeface="Grigolia" pitchFamily="2" charset="0"/>
              </a:rPr>
              <a:t>მკურნალობა</a:t>
            </a:r>
            <a:r>
              <a:rPr lang="en-US" sz="1600" dirty="0" smtClean="0">
                <a:latin typeface="Grigolia" pitchFamily="2" charset="0"/>
              </a:rPr>
              <a:t> </a:t>
            </a:r>
            <a:r>
              <a:rPr lang="en-US" sz="1600" dirty="0" err="1" smtClean="0">
                <a:latin typeface="Grigolia" pitchFamily="2" charset="0"/>
              </a:rPr>
              <a:t>ხელს</a:t>
            </a:r>
            <a:r>
              <a:rPr lang="en-US" sz="1600" dirty="0" smtClean="0">
                <a:latin typeface="Grigolia" pitchFamily="2" charset="0"/>
              </a:rPr>
              <a:t> </a:t>
            </a:r>
            <a:r>
              <a:rPr lang="en-US" sz="1600" dirty="0" err="1" smtClean="0">
                <a:latin typeface="Grigolia" pitchFamily="2" charset="0"/>
              </a:rPr>
              <a:t>უწყობს</a:t>
            </a:r>
            <a:r>
              <a:rPr lang="en-US" sz="1600" dirty="0" smtClean="0">
                <a:latin typeface="Grigolia" pitchFamily="2" charset="0"/>
              </a:rPr>
              <a:t> </a:t>
            </a:r>
            <a:r>
              <a:rPr lang="en-US" sz="1600" dirty="0" err="1" smtClean="0">
                <a:latin typeface="Grigolia" pitchFamily="2" charset="0"/>
              </a:rPr>
              <a:t>ავადმყოფის</a:t>
            </a:r>
            <a:r>
              <a:rPr lang="en-US" sz="1600" dirty="0" smtClean="0">
                <a:latin typeface="Grigolia" pitchFamily="2" charset="0"/>
              </a:rPr>
              <a:t> </a:t>
            </a:r>
            <a:r>
              <a:rPr lang="en-US" sz="1600" dirty="0" err="1" smtClean="0">
                <a:latin typeface="Grigolia" pitchFamily="2" charset="0"/>
              </a:rPr>
              <a:t>ზოგადი</a:t>
            </a:r>
            <a:r>
              <a:rPr lang="en-US" sz="1600" dirty="0" smtClean="0">
                <a:latin typeface="Grigolia" pitchFamily="2" charset="0"/>
              </a:rPr>
              <a:t> </a:t>
            </a:r>
            <a:r>
              <a:rPr lang="en-US" sz="1600" dirty="0" err="1" smtClean="0">
                <a:latin typeface="Grigolia" pitchFamily="2" charset="0"/>
              </a:rPr>
              <a:t>მდგომარეობის</a:t>
            </a:r>
            <a:r>
              <a:rPr lang="en-US" sz="1600" dirty="0" smtClean="0">
                <a:latin typeface="Grigolia" pitchFamily="2" charset="0"/>
              </a:rPr>
              <a:t> </a:t>
            </a:r>
            <a:r>
              <a:rPr lang="en-US" sz="1600" dirty="0" err="1" smtClean="0">
                <a:latin typeface="Grigolia" pitchFamily="2" charset="0"/>
              </a:rPr>
              <a:t>გაუმჯობესებას</a:t>
            </a:r>
            <a:r>
              <a:rPr lang="en-US" sz="1600" dirty="0" smtClean="0">
                <a:latin typeface="Grigolia" pitchFamily="2" charset="0"/>
              </a:rPr>
              <a:t>.</a:t>
            </a:r>
          </a:p>
        </p:txBody>
      </p:sp>
      <p:pic>
        <p:nvPicPr>
          <p:cNvPr id="4" name="Picture 3" descr="AIDS__1.jpg"/>
          <p:cNvPicPr>
            <a:picLocks noChangeAspect="1"/>
          </p:cNvPicPr>
          <p:nvPr/>
        </p:nvPicPr>
        <p:blipFill>
          <a:blip r:embed="rId2"/>
          <a:stretch>
            <a:fillRect/>
          </a:stretch>
        </p:blipFill>
        <p:spPr>
          <a:xfrm>
            <a:off x="5929321" y="4714884"/>
            <a:ext cx="3214679" cy="2143116"/>
          </a:xfrm>
          <a:prstGeom prst="rect">
            <a:avLst/>
          </a:prstGeom>
          <a:ln>
            <a:noFill/>
          </a:ln>
          <a:effectLst>
            <a:softEdge rad="112500"/>
          </a:effectLst>
        </p:spPr>
      </p:pic>
      <p:pic>
        <p:nvPicPr>
          <p:cNvPr id="5" name="Picture 4" descr="aids--300x300--1.png"/>
          <p:cNvPicPr>
            <a:picLocks noChangeAspect="1"/>
          </p:cNvPicPr>
          <p:nvPr/>
        </p:nvPicPr>
        <p:blipFill>
          <a:blip r:embed="rId3"/>
          <a:stretch>
            <a:fillRect/>
          </a:stretch>
        </p:blipFill>
        <p:spPr>
          <a:xfrm>
            <a:off x="2143108" y="4857760"/>
            <a:ext cx="2214578" cy="1792718"/>
          </a:xfrm>
          <a:prstGeom prst="rect">
            <a:avLst/>
          </a:prstGeom>
          <a:ln>
            <a:noFill/>
          </a:ln>
          <a:effectLst>
            <a:softEdge rad="112500"/>
          </a:effectLst>
        </p:spPr>
      </p:pic>
    </p:spTree>
  </p:cSld>
  <p:clrMapOvr>
    <a:masterClrMapping/>
  </p:clrMapOvr>
  <p:transition advTm="31719"/>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285729"/>
            <a:ext cx="6786610" cy="3785652"/>
          </a:xfrm>
          <a:prstGeom prst="rect">
            <a:avLst/>
          </a:prstGeom>
        </p:spPr>
        <p:txBody>
          <a:bodyPr wrap="square">
            <a:spAutoFit/>
          </a:bodyPr>
          <a:lstStyle/>
          <a:p>
            <a:pPr algn="just">
              <a:buNone/>
            </a:pPr>
            <a:r>
              <a:rPr lang="en-US" sz="1600" dirty="0" smtClean="0">
                <a:latin typeface="Grigolia" pitchFamily="2" charset="0"/>
              </a:rPr>
              <a:t>   </a:t>
            </a:r>
            <a:r>
              <a:rPr lang="ka-GE" sz="1600" dirty="0" smtClean="0">
                <a:latin typeface="Grigolia" pitchFamily="2" charset="0"/>
              </a:rPr>
              <a:t>მსოფლიო შიდსის დღე ყოველწლიურად </a:t>
            </a:r>
            <a:r>
              <a:rPr lang="ka-GE" sz="1600" b="1" dirty="0" smtClean="0">
                <a:solidFill>
                  <a:srgbClr val="FF0000"/>
                </a:solidFill>
                <a:latin typeface="Grigolia" pitchFamily="2" charset="0"/>
              </a:rPr>
              <a:t>1 დეკემბერს </a:t>
            </a:r>
            <a:r>
              <a:rPr lang="ka-GE" sz="1600" dirty="0" smtClean="0">
                <a:latin typeface="Grigolia" pitchFamily="2" charset="0"/>
              </a:rPr>
              <a:t>აღინიშნება და შიდსის პანდემის მიმართ საზოგადოებაში ცნობიერების ამაღლებას ემსახურება. შიდსმა მსოფლიოში 2007 წლისთვის 25 მილიონი იმსხვერპლა, ხოლო დაახლოებით 38,6 მილიონი ვირუსმატარებელია, რაც მას ყველაზე დესტრუქციულ ეპიდემიად აქცევს ისტორიაში. მიუხედავად ბოლო დროს ანტირეტროვირუსული მკურნალობის ხელმისაწვდომობის გაუმჯობესებისა მსოფლიოს მრავალ რეგიონში, 2005 წელს შიდსის ეპიდემიამ 3,1 მილიონი ადამიანი იმსხვერპლა; მათ შორის 570.000 ბავშვი იყო.</a:t>
            </a:r>
          </a:p>
          <a:p>
            <a:pPr>
              <a:buNone/>
            </a:pPr>
            <a:endParaRPr lang="ka-GE" sz="1600" dirty="0" smtClean="0">
              <a:latin typeface="Grigolia" pitchFamily="2" charset="0"/>
            </a:endParaRPr>
          </a:p>
          <a:p>
            <a:pPr algn="just">
              <a:buNone/>
            </a:pPr>
            <a:r>
              <a:rPr lang="en-US" sz="1600" dirty="0" smtClean="0">
                <a:latin typeface="Grigolia" pitchFamily="2" charset="0"/>
              </a:rPr>
              <a:t>  </a:t>
            </a:r>
            <a:r>
              <a:rPr lang="ka-GE" sz="1600" dirty="0" smtClean="0">
                <a:latin typeface="Grigolia" pitchFamily="2" charset="0"/>
              </a:rPr>
              <a:t>მსოფლიო შიდსის დღის აღნიშვნის იდეა 1988 წელის შიდსის პრევენციის პროგრამით ჯანდაცვის მინისტრების სამიტზე გაჩნდა. მას შემდეგ ეს იდეა მრავალმა მთავრობამ, საერთაშორისო და საქველმოქმედო ორგანიზაციამ მიიღო მთელ მსოფლიოში.</a:t>
            </a:r>
            <a:endParaRPr lang="en-US" sz="1600" dirty="0" smtClean="0">
              <a:latin typeface="Grigolia" pitchFamily="2" charset="0"/>
            </a:endParaRPr>
          </a:p>
          <a:p>
            <a:pPr algn="just">
              <a:buNone/>
            </a:pPr>
            <a:endParaRPr lang="en-US" sz="1600" dirty="0">
              <a:latin typeface="Grigolia" pitchFamily="2" charset="0"/>
            </a:endParaRPr>
          </a:p>
        </p:txBody>
      </p:sp>
      <p:pic>
        <p:nvPicPr>
          <p:cNvPr id="4" name="Picture 3" descr="aids-ribbonII.jpg"/>
          <p:cNvPicPr>
            <a:picLocks noChangeAspect="1"/>
          </p:cNvPicPr>
          <p:nvPr/>
        </p:nvPicPr>
        <p:blipFill>
          <a:blip r:embed="rId2"/>
          <a:stretch>
            <a:fillRect/>
          </a:stretch>
        </p:blipFill>
        <p:spPr>
          <a:xfrm>
            <a:off x="7858147" y="0"/>
            <a:ext cx="1285853" cy="53578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descr="aids-ribbonII.jpg"/>
          <p:cNvPicPr>
            <a:picLocks noChangeAspect="1"/>
          </p:cNvPicPr>
          <p:nvPr/>
        </p:nvPicPr>
        <p:blipFill>
          <a:blip r:embed="rId2"/>
          <a:stretch>
            <a:fillRect/>
          </a:stretch>
        </p:blipFill>
        <p:spPr>
          <a:xfrm rot="16200000">
            <a:off x="3643314" y="2357422"/>
            <a:ext cx="1714496" cy="60007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advTm="2354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rigolia" pitchFamily="2" charset="0"/>
              </a:rPr>
              <a:t>                       </a:t>
            </a:r>
            <a:r>
              <a:rPr lang="en-US" b="1" dirty="0" err="1" smtClean="0">
                <a:solidFill>
                  <a:srgbClr val="FF0000"/>
                </a:solidFill>
                <a:latin typeface="Grigolia" pitchFamily="2" charset="0"/>
              </a:rPr>
              <a:t>wiTela</a:t>
            </a:r>
            <a:endParaRPr lang="en-US" b="1" dirty="0">
              <a:solidFill>
                <a:srgbClr val="FF0000"/>
              </a:solidFill>
              <a:latin typeface="Grigolia" pitchFamily="2" charset="0"/>
            </a:endParaRPr>
          </a:p>
        </p:txBody>
      </p:sp>
      <p:sp>
        <p:nvSpPr>
          <p:cNvPr id="3" name="Content Placeholder 2"/>
          <p:cNvSpPr>
            <a:spLocks noGrp="1"/>
          </p:cNvSpPr>
          <p:nvPr>
            <p:ph idx="1"/>
          </p:nvPr>
        </p:nvSpPr>
        <p:spPr>
          <a:xfrm>
            <a:off x="1435608" y="1447800"/>
            <a:ext cx="7498080" cy="4338654"/>
          </a:xfrm>
        </p:spPr>
        <p:txBody>
          <a:bodyPr>
            <a:noAutofit/>
          </a:bodyPr>
          <a:lstStyle/>
          <a:p>
            <a:pPr algn="just">
              <a:buNone/>
            </a:pPr>
            <a:r>
              <a:rPr lang="en-US" sz="1800" dirty="0" smtClean="0">
                <a:latin typeface="Grigolia" pitchFamily="2" charset="0"/>
              </a:rPr>
              <a:t>      (</a:t>
            </a:r>
            <a:r>
              <a:rPr lang="en-US" sz="1800" dirty="0" err="1" smtClean="0">
                <a:latin typeface="Grigolia" pitchFamily="2" charset="0"/>
              </a:rPr>
              <a:t>ლათ</a:t>
            </a:r>
            <a:r>
              <a:rPr lang="en-US" sz="1800" dirty="0" smtClean="0">
                <a:latin typeface="Grigolia" pitchFamily="2" charset="0"/>
              </a:rPr>
              <a:t>.</a:t>
            </a:r>
            <a:r>
              <a:rPr lang="en-US" sz="1800" b="1" dirty="0" smtClean="0">
                <a:latin typeface="Grigolia" pitchFamily="2" charset="0"/>
              </a:rPr>
              <a:t> </a:t>
            </a:r>
            <a:r>
              <a:rPr lang="en-US" sz="1800" b="1" dirty="0" err="1" smtClean="0">
                <a:latin typeface="+mj-lt"/>
              </a:rPr>
              <a:t>morbus</a:t>
            </a:r>
            <a:r>
              <a:rPr lang="en-US" sz="1800" b="1" dirty="0" smtClean="0">
                <a:latin typeface="Grigolia" pitchFamily="2" charset="0"/>
              </a:rPr>
              <a:t> </a:t>
            </a:r>
            <a:r>
              <a:rPr lang="en-US" sz="1800" dirty="0" err="1" smtClean="0">
                <a:latin typeface="Grigolia" pitchFamily="2" charset="0"/>
              </a:rPr>
              <a:t>დაავადება</a:t>
            </a:r>
            <a:r>
              <a:rPr lang="en-US" sz="1800" dirty="0" smtClean="0">
                <a:latin typeface="Grigolia" pitchFamily="2" charset="0"/>
              </a:rPr>
              <a:t>) - </a:t>
            </a:r>
            <a:r>
              <a:rPr lang="en-US" sz="1800" dirty="0" err="1" smtClean="0">
                <a:latin typeface="Grigolia" pitchFamily="2" charset="0"/>
              </a:rPr>
              <a:t>Zირითადად</a:t>
            </a:r>
            <a:r>
              <a:rPr lang="en-US" sz="1800" dirty="0" smtClean="0">
                <a:latin typeface="Grigolia" pitchFamily="2" charset="0"/>
              </a:rPr>
              <a:t> </a:t>
            </a:r>
            <a:r>
              <a:rPr lang="en-US" sz="1800" dirty="0" err="1" smtClean="0">
                <a:latin typeface="Grigolia" pitchFamily="2" charset="0"/>
              </a:rPr>
              <a:t>ბავშვთა</a:t>
            </a:r>
            <a:r>
              <a:rPr lang="en-US" sz="1800" dirty="0" smtClean="0">
                <a:latin typeface="Grigolia" pitchFamily="2" charset="0"/>
              </a:rPr>
              <a:t> </a:t>
            </a:r>
            <a:r>
              <a:rPr lang="en-US" sz="1800" dirty="0" err="1" smtClean="0">
                <a:latin typeface="Grigolia" pitchFamily="2" charset="0"/>
              </a:rPr>
              <a:t>ასაკის</a:t>
            </a:r>
            <a:r>
              <a:rPr lang="en-US" sz="1800" dirty="0" smtClean="0">
                <a:latin typeface="Grigolia" pitchFamily="2" charset="0"/>
              </a:rPr>
              <a:t> </a:t>
            </a:r>
            <a:r>
              <a:rPr lang="en-US" sz="1800" dirty="0" err="1" smtClean="0">
                <a:latin typeface="Grigolia" pitchFamily="2" charset="0"/>
              </a:rPr>
              <a:t>მწვავე</a:t>
            </a:r>
            <a:r>
              <a:rPr lang="en-US" sz="1800" dirty="0" smtClean="0">
                <a:latin typeface="Grigolia" pitchFamily="2" charset="0"/>
              </a:rPr>
              <a:t> </a:t>
            </a:r>
            <a:r>
              <a:rPr lang="en-US" sz="1800" dirty="0" err="1" smtClean="0">
                <a:latin typeface="Grigolia" pitchFamily="2" charset="0"/>
              </a:rPr>
              <a:t>ინფექციური</a:t>
            </a:r>
            <a:r>
              <a:rPr lang="en-US" sz="1800" dirty="0" smtClean="0">
                <a:latin typeface="Grigolia" pitchFamily="2" charset="0"/>
              </a:rPr>
              <a:t> </a:t>
            </a:r>
            <a:r>
              <a:rPr lang="en-US" sz="1800" dirty="0" err="1" smtClean="0">
                <a:latin typeface="Grigolia" pitchFamily="2" charset="0"/>
              </a:rPr>
              <a:t>დაავადება</a:t>
            </a:r>
            <a:r>
              <a:rPr lang="en-US" sz="1800" dirty="0" smtClean="0">
                <a:latin typeface="Grigolia" pitchFamily="2" charset="0"/>
              </a:rPr>
              <a:t>. </a:t>
            </a:r>
            <a:r>
              <a:rPr lang="en-US" sz="1800" dirty="0" err="1" smtClean="0">
                <a:latin typeface="Grigolia" pitchFamily="2" charset="0"/>
              </a:rPr>
              <a:t>კლინიკურად</a:t>
            </a:r>
            <a:r>
              <a:rPr lang="en-US" sz="1800" dirty="0" smtClean="0">
                <a:latin typeface="Grigolia" pitchFamily="2" charset="0"/>
              </a:rPr>
              <a:t> </a:t>
            </a:r>
            <a:r>
              <a:rPr lang="en-US" sz="1800" dirty="0" err="1" smtClean="0">
                <a:latin typeface="Grigolia" pitchFamily="2" charset="0"/>
              </a:rPr>
              <a:t>ნიშანდობლივია</a:t>
            </a:r>
            <a:r>
              <a:rPr lang="en-US" sz="1800" dirty="0" smtClean="0">
                <a:latin typeface="Grigolia" pitchFamily="2" charset="0"/>
              </a:rPr>
              <a:t> </a:t>
            </a:r>
            <a:r>
              <a:rPr lang="en-US" sz="1800" dirty="0" err="1" smtClean="0">
                <a:latin typeface="Grigolia" pitchFamily="2" charset="0"/>
              </a:rPr>
              <a:t>მაღალი</a:t>
            </a:r>
            <a:r>
              <a:rPr lang="en-US" sz="1800" dirty="0" smtClean="0">
                <a:latin typeface="Grigolia" pitchFamily="2" charset="0"/>
              </a:rPr>
              <a:t> </a:t>
            </a:r>
            <a:r>
              <a:rPr lang="en-US" sz="1800" dirty="0" err="1" smtClean="0">
                <a:latin typeface="Grigolia" pitchFamily="2" charset="0"/>
              </a:rPr>
              <a:t>სიცხე</a:t>
            </a:r>
            <a:r>
              <a:rPr lang="en-US" sz="1800" dirty="0" smtClean="0">
                <a:latin typeface="Grigolia" pitchFamily="2" charset="0"/>
              </a:rPr>
              <a:t>, </a:t>
            </a:r>
            <a:r>
              <a:rPr lang="en-US" sz="1800" dirty="0" err="1" smtClean="0">
                <a:latin typeface="Grigolia" pitchFamily="2" charset="0"/>
              </a:rPr>
              <a:t>კონიუქტივიტი</a:t>
            </a:r>
            <a:r>
              <a:rPr lang="en-US" sz="1800" dirty="0" smtClean="0">
                <a:latin typeface="Grigolia" pitchFamily="2" charset="0"/>
              </a:rPr>
              <a:t>, </a:t>
            </a:r>
            <a:r>
              <a:rPr lang="en-US" sz="1800" dirty="0" err="1" smtClean="0">
                <a:latin typeface="Grigolia" pitchFamily="2" charset="0"/>
              </a:rPr>
              <a:t>სურდო</a:t>
            </a:r>
            <a:r>
              <a:rPr lang="en-US" sz="1800" dirty="0" smtClean="0">
                <a:latin typeface="Grigolia" pitchFamily="2" charset="0"/>
              </a:rPr>
              <a:t>, </a:t>
            </a:r>
            <a:r>
              <a:rPr lang="en-US" sz="1800" dirty="0" err="1" smtClean="0">
                <a:latin typeface="Grigolia" pitchFamily="2" charset="0"/>
              </a:rPr>
              <a:t>სასუნთქი</a:t>
            </a:r>
            <a:r>
              <a:rPr lang="en-US" sz="1800" dirty="0" smtClean="0">
                <a:latin typeface="Grigolia" pitchFamily="2" charset="0"/>
              </a:rPr>
              <a:t> </a:t>
            </a:r>
            <a:r>
              <a:rPr lang="en-US" sz="1800" dirty="0" err="1" smtClean="0">
                <a:latin typeface="Grigolia" pitchFamily="2" charset="0"/>
              </a:rPr>
              <a:t>ორგანოების</a:t>
            </a:r>
            <a:r>
              <a:rPr lang="en-US" sz="1800" dirty="0" smtClean="0">
                <a:latin typeface="Grigolia" pitchFamily="2" charset="0"/>
              </a:rPr>
              <a:t> </a:t>
            </a:r>
            <a:r>
              <a:rPr lang="en-US" sz="1800" dirty="0" err="1" smtClean="0">
                <a:latin typeface="Grigolia" pitchFamily="2" charset="0"/>
              </a:rPr>
              <a:t>კატარული</a:t>
            </a:r>
            <a:r>
              <a:rPr lang="en-US" sz="1800" dirty="0" smtClean="0">
                <a:latin typeface="Grigolia" pitchFamily="2" charset="0"/>
              </a:rPr>
              <a:t> </a:t>
            </a:r>
            <a:r>
              <a:rPr lang="en-US" sz="1800" dirty="0" err="1" smtClean="0">
                <a:latin typeface="Grigolia" pitchFamily="2" charset="0"/>
              </a:rPr>
              <a:t>მოვლენები</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დამახასიათებელი</a:t>
            </a:r>
            <a:r>
              <a:rPr lang="en-US" sz="1800" dirty="0" smtClean="0">
                <a:latin typeface="Grigolia" pitchFamily="2" charset="0"/>
              </a:rPr>
              <a:t> </a:t>
            </a:r>
            <a:r>
              <a:rPr lang="en-US" sz="1800" dirty="0" err="1" smtClean="0">
                <a:latin typeface="Grigolia" pitchFamily="2" charset="0"/>
              </a:rPr>
              <a:t>გამონაყარი</a:t>
            </a:r>
            <a:r>
              <a:rPr lang="en-US" sz="1800" dirty="0" smtClean="0">
                <a:latin typeface="Grigolia" pitchFamily="2" charset="0"/>
              </a:rPr>
              <a:t>, </a:t>
            </a:r>
            <a:r>
              <a:rPr lang="en-US" sz="1800" dirty="0" err="1" smtClean="0">
                <a:latin typeface="Grigolia" pitchFamily="2" charset="0"/>
              </a:rPr>
              <a:t>რომელიც</a:t>
            </a:r>
            <a:r>
              <a:rPr lang="en-US" sz="1800" dirty="0" smtClean="0">
                <a:latin typeface="Grigolia" pitchFamily="2" charset="0"/>
              </a:rPr>
              <a:t> </a:t>
            </a:r>
            <a:r>
              <a:rPr lang="en-US" sz="1800" dirty="0" err="1" smtClean="0">
                <a:latin typeface="Grigolia" pitchFamily="2" charset="0"/>
              </a:rPr>
              <a:t>მესამე-მეოთხე</a:t>
            </a:r>
            <a:r>
              <a:rPr lang="en-US" sz="1800" dirty="0" smtClean="0">
                <a:latin typeface="Grigolia" pitchFamily="2" charset="0"/>
              </a:rPr>
              <a:t> </a:t>
            </a:r>
            <a:r>
              <a:rPr lang="en-US" sz="1800" dirty="0" err="1" smtClean="0">
                <a:latin typeface="Grigolia" pitchFamily="2" charset="0"/>
              </a:rPr>
              <a:t>დღეს</a:t>
            </a:r>
            <a:r>
              <a:rPr lang="en-US" sz="1800" dirty="0" smtClean="0">
                <a:latin typeface="Grigolia" pitchFamily="2" charset="0"/>
              </a:rPr>
              <a:t> </a:t>
            </a:r>
            <a:r>
              <a:rPr lang="en-US" sz="1800" dirty="0" err="1" smtClean="0">
                <a:latin typeface="Grigolia" pitchFamily="2" charset="0"/>
              </a:rPr>
              <a:t>იწყება</a:t>
            </a:r>
            <a:r>
              <a:rPr lang="en-US" sz="1800" dirty="0" smtClean="0">
                <a:latin typeface="Grigolia" pitchFamily="2" charset="0"/>
              </a:rPr>
              <a:t> </a:t>
            </a:r>
            <a:r>
              <a:rPr lang="en-US" sz="1800" dirty="0" err="1" smtClean="0">
                <a:latin typeface="Grigolia" pitchFamily="2" charset="0"/>
              </a:rPr>
              <a:t>სახიდან</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ვრცელდება</a:t>
            </a:r>
            <a:r>
              <a:rPr lang="en-US" sz="1800" dirty="0" smtClean="0">
                <a:latin typeface="Grigolia" pitchFamily="2" charset="0"/>
              </a:rPr>
              <a:t> </a:t>
            </a:r>
            <a:r>
              <a:rPr lang="en-US" sz="1800" dirty="0" err="1" smtClean="0">
                <a:latin typeface="Grigolia" pitchFamily="2" charset="0"/>
              </a:rPr>
              <a:t>მთელს</a:t>
            </a:r>
            <a:r>
              <a:rPr lang="en-US" sz="1800" dirty="0" smtClean="0">
                <a:latin typeface="Grigolia" pitchFamily="2" charset="0"/>
              </a:rPr>
              <a:t> </a:t>
            </a:r>
            <a:r>
              <a:rPr lang="en-US" sz="1800" dirty="0" err="1" smtClean="0">
                <a:latin typeface="Grigolia" pitchFamily="2" charset="0"/>
              </a:rPr>
              <a:t>ტანსა</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კიდურებზე</a:t>
            </a:r>
            <a:r>
              <a:rPr lang="en-US" sz="1800" dirty="0" smtClean="0">
                <a:latin typeface="Grigolia" pitchFamily="2" charset="0"/>
              </a:rPr>
              <a:t>. </a:t>
            </a:r>
            <a:r>
              <a:rPr lang="en-US" sz="1800" dirty="0" err="1" smtClean="0">
                <a:latin typeface="Grigolia" pitchFamily="2" charset="0"/>
              </a:rPr>
              <a:t>ინკუბაციური</a:t>
            </a:r>
            <a:r>
              <a:rPr lang="en-US" sz="1800" dirty="0" smtClean="0">
                <a:latin typeface="Grigolia" pitchFamily="2" charset="0"/>
              </a:rPr>
              <a:t> </a:t>
            </a:r>
            <a:r>
              <a:rPr lang="en-US" sz="1800" dirty="0" err="1" smtClean="0">
                <a:latin typeface="Grigolia" pitchFamily="2" charset="0"/>
              </a:rPr>
              <a:t>პერიოდი</a:t>
            </a:r>
            <a:r>
              <a:rPr lang="en-US" sz="1800" dirty="0" smtClean="0">
                <a:latin typeface="Grigolia" pitchFamily="2" charset="0"/>
              </a:rPr>
              <a:t> 7-10 </a:t>
            </a:r>
            <a:r>
              <a:rPr lang="en-US" sz="1800" dirty="0" err="1" smtClean="0">
                <a:latin typeface="Grigolia" pitchFamily="2" charset="0"/>
              </a:rPr>
              <a:t>დღეა</a:t>
            </a:r>
            <a:r>
              <a:rPr lang="en-US" sz="1800" dirty="0" smtClean="0">
                <a:latin typeface="Grigolia" pitchFamily="2" charset="0"/>
              </a:rPr>
              <a:t>. </a:t>
            </a:r>
            <a:r>
              <a:rPr lang="en-US" sz="1800" dirty="0" err="1" smtClean="0">
                <a:latin typeface="Grigolia" pitchFamily="2" charset="0"/>
              </a:rPr>
              <a:t>გადადების</a:t>
            </a:r>
            <a:r>
              <a:rPr lang="en-US" sz="1800" dirty="0" smtClean="0">
                <a:latin typeface="Grigolia" pitchFamily="2" charset="0"/>
              </a:rPr>
              <a:t> </a:t>
            </a:r>
            <a:r>
              <a:rPr lang="en-US" sz="1800" dirty="0" err="1" smtClean="0">
                <a:latin typeface="Grigolia" pitchFamily="2" charset="0"/>
              </a:rPr>
              <a:t>გზები</a:t>
            </a:r>
            <a:r>
              <a:rPr lang="en-US" sz="1800" dirty="0" smtClean="0">
                <a:latin typeface="Grigolia" pitchFamily="2" charset="0"/>
              </a:rPr>
              <a:t> </a:t>
            </a:r>
            <a:r>
              <a:rPr lang="en-US" sz="1800" dirty="0" err="1" smtClean="0">
                <a:latin typeface="Grigolia" pitchFamily="2" charset="0"/>
              </a:rPr>
              <a:t>წვეთოვან-ჰაეროვანია</a:t>
            </a:r>
            <a:r>
              <a:rPr lang="en-US" sz="1800" dirty="0" smtClean="0">
                <a:latin typeface="Grigolia" pitchFamily="2" charset="0"/>
              </a:rPr>
              <a:t>. </a:t>
            </a:r>
            <a:r>
              <a:rPr lang="en-US" sz="1800" dirty="0" err="1" smtClean="0">
                <a:latin typeface="Grigolia" pitchFamily="2" charset="0"/>
              </a:rPr>
              <a:t>წითელათი</a:t>
            </a:r>
            <a:r>
              <a:rPr lang="en-US" sz="1800" dirty="0" smtClean="0">
                <a:latin typeface="Grigolia" pitchFamily="2" charset="0"/>
              </a:rPr>
              <a:t> </a:t>
            </a:r>
            <a:r>
              <a:rPr lang="en-US" sz="1800" dirty="0" err="1" smtClean="0">
                <a:latin typeface="Grigolia" pitchFamily="2" charset="0"/>
              </a:rPr>
              <a:t>დაავადებული</a:t>
            </a:r>
            <a:r>
              <a:rPr lang="en-US" sz="1800" dirty="0" smtClean="0">
                <a:latin typeface="Grigolia" pitchFamily="2" charset="0"/>
              </a:rPr>
              <a:t> </a:t>
            </a:r>
            <a:r>
              <a:rPr lang="en-US" sz="1800" dirty="0" err="1" smtClean="0">
                <a:latin typeface="Grigolia" pitchFamily="2" charset="0"/>
              </a:rPr>
              <a:t>ინკუბაციის</a:t>
            </a:r>
            <a:r>
              <a:rPr lang="en-US" sz="1800" dirty="0" smtClean="0">
                <a:latin typeface="Grigolia" pitchFamily="2" charset="0"/>
              </a:rPr>
              <a:t> </a:t>
            </a:r>
            <a:r>
              <a:rPr lang="en-US" sz="1800" dirty="0" err="1" smtClean="0">
                <a:latin typeface="Grigolia" pitchFamily="2" charset="0"/>
              </a:rPr>
              <a:t>ბოლო</a:t>
            </a:r>
            <a:r>
              <a:rPr lang="en-US" sz="1800" dirty="0" smtClean="0">
                <a:latin typeface="Grigolia" pitchFamily="2" charset="0"/>
              </a:rPr>
              <a:t> </a:t>
            </a:r>
            <a:r>
              <a:rPr lang="en-US" sz="1800" dirty="0" err="1" smtClean="0">
                <a:latin typeface="Grigolia" pitchFamily="2" charset="0"/>
              </a:rPr>
              <a:t>დღეებში</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დაავადების</a:t>
            </a:r>
            <a:r>
              <a:rPr lang="en-US" sz="1800" dirty="0" smtClean="0">
                <a:latin typeface="Grigolia" pitchFamily="2" charset="0"/>
              </a:rPr>
              <a:t> </a:t>
            </a:r>
            <a:r>
              <a:rPr lang="en-US" sz="1800" dirty="0" err="1" smtClean="0">
                <a:latin typeface="Grigolia" pitchFamily="2" charset="0"/>
              </a:rPr>
              <a:t>პირველ</a:t>
            </a:r>
            <a:r>
              <a:rPr lang="en-US" sz="1800" dirty="0" smtClean="0">
                <a:latin typeface="Grigolia" pitchFamily="2" charset="0"/>
              </a:rPr>
              <a:t> 2-3 </a:t>
            </a:r>
            <a:r>
              <a:rPr lang="en-US" sz="1800" dirty="0" err="1" smtClean="0">
                <a:latin typeface="Grigolia" pitchFamily="2" charset="0"/>
              </a:rPr>
              <a:t>დღეს</a:t>
            </a:r>
            <a:r>
              <a:rPr lang="en-US" sz="1800" dirty="0" smtClean="0">
                <a:latin typeface="Grigolia" pitchFamily="2" charset="0"/>
              </a:rPr>
              <a:t> </a:t>
            </a:r>
            <a:r>
              <a:rPr lang="en-US" sz="1800" dirty="0" err="1" smtClean="0">
                <a:latin typeface="Grigolia" pitchFamily="2" charset="0"/>
              </a:rPr>
              <a:t>გადამდებია</a:t>
            </a:r>
            <a:r>
              <a:rPr lang="en-US" sz="1800" dirty="0" smtClean="0">
                <a:latin typeface="Grigolia" pitchFamily="2" charset="0"/>
              </a:rPr>
              <a:t> </a:t>
            </a:r>
            <a:r>
              <a:rPr lang="en-US" sz="1800" dirty="0" err="1" smtClean="0">
                <a:latin typeface="Grigolia" pitchFamily="2" charset="0"/>
              </a:rPr>
              <a:t>გარშემო</a:t>
            </a:r>
            <a:r>
              <a:rPr lang="en-US" sz="1800" dirty="0" smtClean="0">
                <a:latin typeface="Grigolia" pitchFamily="2" charset="0"/>
              </a:rPr>
              <a:t> </a:t>
            </a:r>
            <a:r>
              <a:rPr lang="en-US" sz="1800" dirty="0" err="1" smtClean="0">
                <a:latin typeface="Grigolia" pitchFamily="2" charset="0"/>
              </a:rPr>
              <a:t>მყოფთათვის</a:t>
            </a:r>
            <a:r>
              <a:rPr lang="en-US" sz="1800" dirty="0" smtClean="0">
                <a:latin typeface="Grigolia" pitchFamily="2" charset="0"/>
              </a:rPr>
              <a:t>. </a:t>
            </a:r>
            <a:r>
              <a:rPr lang="en-US" sz="1800" dirty="0" err="1" smtClean="0">
                <a:latin typeface="Grigolia" pitchFamily="2" charset="0"/>
              </a:rPr>
              <a:t>მოსალოდნელია</a:t>
            </a:r>
            <a:r>
              <a:rPr lang="en-US" sz="1800" dirty="0" smtClean="0">
                <a:latin typeface="Grigolia" pitchFamily="2" charset="0"/>
              </a:rPr>
              <a:t> </a:t>
            </a:r>
            <a:r>
              <a:rPr lang="en-US" sz="1800" dirty="0" err="1" smtClean="0">
                <a:latin typeface="Grigolia" pitchFamily="2" charset="0"/>
              </a:rPr>
              <a:t>წითელას</a:t>
            </a:r>
            <a:r>
              <a:rPr lang="en-US" sz="1800" dirty="0" smtClean="0">
                <a:latin typeface="Grigolia" pitchFamily="2" charset="0"/>
              </a:rPr>
              <a:t> </a:t>
            </a:r>
            <a:r>
              <a:rPr lang="en-US" sz="1800" dirty="0" err="1" smtClean="0">
                <a:latin typeface="Grigolia" pitchFamily="2" charset="0"/>
              </a:rPr>
              <a:t>მძიმე</a:t>
            </a:r>
            <a:r>
              <a:rPr lang="en-US" sz="1800" dirty="0" smtClean="0">
                <a:latin typeface="Grigolia" pitchFamily="2" charset="0"/>
              </a:rPr>
              <a:t> </a:t>
            </a:r>
            <a:r>
              <a:rPr lang="en-US" sz="1800" dirty="0" err="1" smtClean="0">
                <a:latin typeface="Grigolia" pitchFamily="2" charset="0"/>
              </a:rPr>
              <a:t>გართულებები</a:t>
            </a:r>
            <a:r>
              <a:rPr lang="en-US" sz="1800" dirty="0" smtClean="0">
                <a:latin typeface="Grigolia" pitchFamily="2" charset="0"/>
              </a:rPr>
              <a:t>, </a:t>
            </a:r>
            <a:r>
              <a:rPr lang="en-US" sz="1800" dirty="0" err="1" smtClean="0">
                <a:latin typeface="Grigolia" pitchFamily="2" charset="0"/>
              </a:rPr>
              <a:t>რომელთაგან</a:t>
            </a:r>
            <a:r>
              <a:rPr lang="en-US" sz="1800" dirty="0" smtClean="0">
                <a:latin typeface="Grigolia" pitchFamily="2" charset="0"/>
              </a:rPr>
              <a:t> </a:t>
            </a:r>
            <a:r>
              <a:rPr lang="en-US" sz="1800" dirty="0" err="1" smtClean="0">
                <a:latin typeface="Grigolia" pitchFamily="2" charset="0"/>
              </a:rPr>
              <a:t>განსაკუთრებით</a:t>
            </a:r>
            <a:r>
              <a:rPr lang="en-US" sz="1800" dirty="0" smtClean="0">
                <a:latin typeface="Grigolia" pitchFamily="2" charset="0"/>
              </a:rPr>
              <a:t> </a:t>
            </a:r>
            <a:r>
              <a:rPr lang="en-US" sz="1800" dirty="0" err="1" smtClean="0">
                <a:latin typeface="Grigolia" pitchFamily="2" charset="0"/>
              </a:rPr>
              <a:t>საშიშია</a:t>
            </a:r>
            <a:r>
              <a:rPr lang="en-US" sz="1800" dirty="0" smtClean="0">
                <a:latin typeface="Grigolia" pitchFamily="2" charset="0"/>
              </a:rPr>
              <a:t> </a:t>
            </a:r>
            <a:r>
              <a:rPr lang="en-US" sz="1800" dirty="0" err="1" smtClean="0">
                <a:latin typeface="Grigolia" pitchFamily="2" charset="0"/>
              </a:rPr>
              <a:t>ფილტვების</a:t>
            </a:r>
            <a:r>
              <a:rPr lang="en-US" sz="1800" dirty="0" smtClean="0">
                <a:latin typeface="Grigolia" pitchFamily="2" charset="0"/>
              </a:rPr>
              <a:t> </a:t>
            </a:r>
            <a:r>
              <a:rPr lang="en-US" sz="1800" dirty="0" err="1" smtClean="0">
                <a:latin typeface="Grigolia" pitchFamily="2" charset="0"/>
              </a:rPr>
              <a:t>ანთება</a:t>
            </a:r>
            <a:r>
              <a:rPr lang="en-US" sz="1800" dirty="0" smtClean="0">
                <a:latin typeface="Grigolia" pitchFamily="2" charset="0"/>
              </a:rPr>
              <a:t>.</a:t>
            </a:r>
          </a:p>
          <a:p>
            <a:pPr>
              <a:buNone/>
            </a:pPr>
            <a:r>
              <a:rPr lang="en-US" sz="1800" dirty="0" smtClean="0">
                <a:latin typeface="Grigolia" pitchFamily="2" charset="0"/>
              </a:rPr>
              <a:t> </a:t>
            </a:r>
          </a:p>
          <a:p>
            <a:pPr>
              <a:buNone/>
            </a:pPr>
            <a:endParaRPr lang="en-US" sz="1800" dirty="0">
              <a:latin typeface="Grigolia" pitchFamily="2" charset="0"/>
            </a:endParaRPr>
          </a:p>
        </p:txBody>
      </p:sp>
      <p:pic>
        <p:nvPicPr>
          <p:cNvPr id="4" name="Picture 3" descr="citela.jpg"/>
          <p:cNvPicPr>
            <a:picLocks noChangeAspect="1"/>
          </p:cNvPicPr>
          <p:nvPr/>
        </p:nvPicPr>
        <p:blipFill>
          <a:blip r:embed="rId2"/>
          <a:stretch>
            <a:fillRect/>
          </a:stretch>
        </p:blipFill>
        <p:spPr>
          <a:xfrm>
            <a:off x="6072198" y="4286256"/>
            <a:ext cx="2500330" cy="2571744"/>
          </a:xfrm>
          <a:prstGeom prst="rect">
            <a:avLst/>
          </a:prstGeom>
          <a:ln>
            <a:noFill/>
          </a:ln>
          <a:effectLst>
            <a:softEdge rad="112500"/>
          </a:effectLst>
        </p:spPr>
      </p:pic>
    </p:spTree>
  </p:cSld>
  <p:clrMapOvr>
    <a:masterClrMapping/>
  </p:clrMapOvr>
  <p:transition advTm="2515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rigolia" pitchFamily="2" charset="0"/>
              </a:rPr>
              <a:t>                      </a:t>
            </a:r>
            <a:r>
              <a:rPr lang="en-US" b="1" dirty="0" err="1" smtClean="0">
                <a:solidFill>
                  <a:srgbClr val="FF0000"/>
                </a:solidFill>
                <a:latin typeface="Grigolia" pitchFamily="2" charset="0"/>
              </a:rPr>
              <a:t>wiTura</a:t>
            </a:r>
            <a:endParaRPr lang="en-US" b="1" dirty="0">
              <a:solidFill>
                <a:srgbClr val="FF0000"/>
              </a:solidFill>
              <a:latin typeface="Grigolia" pitchFamily="2" charset="0"/>
            </a:endParaRPr>
          </a:p>
        </p:txBody>
      </p:sp>
      <p:sp>
        <p:nvSpPr>
          <p:cNvPr id="3" name="Content Placeholder 2"/>
          <p:cNvSpPr>
            <a:spLocks noGrp="1"/>
          </p:cNvSpPr>
          <p:nvPr>
            <p:ph idx="1"/>
          </p:nvPr>
        </p:nvSpPr>
        <p:spPr>
          <a:xfrm>
            <a:off x="1285852" y="1142984"/>
            <a:ext cx="7498080" cy="4891102"/>
          </a:xfrm>
        </p:spPr>
        <p:txBody>
          <a:bodyPr>
            <a:noAutofit/>
          </a:bodyPr>
          <a:lstStyle/>
          <a:p>
            <a:pPr algn="just">
              <a:buNone/>
            </a:pPr>
            <a:r>
              <a:rPr lang="en-US" sz="1800" dirty="0" smtClean="0"/>
              <a:t>        </a:t>
            </a:r>
            <a:r>
              <a:rPr lang="en-US" sz="1800" dirty="0" err="1" smtClean="0"/>
              <a:t>წითურა</a:t>
            </a:r>
            <a:r>
              <a:rPr lang="en-US" sz="1800" dirty="0" smtClean="0"/>
              <a:t> </a:t>
            </a:r>
            <a:r>
              <a:rPr lang="en-US" sz="1800" dirty="0" err="1" smtClean="0"/>
              <a:t>ბავშვთა</a:t>
            </a:r>
            <a:r>
              <a:rPr lang="en-US" sz="1800" dirty="0" smtClean="0"/>
              <a:t> </a:t>
            </a:r>
            <a:r>
              <a:rPr lang="en-US" sz="1800" dirty="0" err="1" smtClean="0"/>
              <a:t>დაავადების</a:t>
            </a:r>
            <a:r>
              <a:rPr lang="en-US" sz="1800" dirty="0" smtClean="0"/>
              <a:t> </a:t>
            </a:r>
            <a:r>
              <a:rPr lang="en-US" sz="1800" dirty="0" err="1" smtClean="0"/>
              <a:t>მწვავე</a:t>
            </a:r>
            <a:r>
              <a:rPr lang="en-US" sz="1800" dirty="0" smtClean="0"/>
              <a:t> </a:t>
            </a:r>
            <a:r>
              <a:rPr lang="en-US" sz="1800" dirty="0" err="1" smtClean="0"/>
              <a:t>ვირუსული</a:t>
            </a:r>
            <a:r>
              <a:rPr lang="en-US" sz="1800" dirty="0" smtClean="0"/>
              <a:t> </a:t>
            </a:r>
            <a:r>
              <a:rPr lang="en-US" sz="1800" dirty="0" err="1" smtClean="0"/>
              <a:t>დაავადებაა</a:t>
            </a:r>
            <a:r>
              <a:rPr lang="en-US" sz="1800" dirty="0" smtClean="0"/>
              <a:t>.</a:t>
            </a:r>
          </a:p>
          <a:p>
            <a:pPr algn="just">
              <a:buNone/>
            </a:pPr>
            <a:r>
              <a:rPr lang="en-US" sz="1800" dirty="0" smtClean="0"/>
              <a:t>         </a:t>
            </a:r>
            <a:r>
              <a:rPr lang="en-US" sz="1800" dirty="0" err="1" smtClean="0"/>
              <a:t>ინფექციის</a:t>
            </a:r>
            <a:r>
              <a:rPr lang="en-US" sz="1800" dirty="0" smtClean="0"/>
              <a:t> </a:t>
            </a:r>
            <a:r>
              <a:rPr lang="en-US" sz="1800" dirty="0" err="1" smtClean="0"/>
              <a:t>წყარო</a:t>
            </a:r>
            <a:r>
              <a:rPr lang="en-US" sz="1800" dirty="0" smtClean="0"/>
              <a:t> </a:t>
            </a:r>
            <a:r>
              <a:rPr lang="en-US" sz="1800" dirty="0" err="1" smtClean="0"/>
              <a:t>ავადმყოფი</a:t>
            </a:r>
            <a:r>
              <a:rPr lang="en-US" sz="1800" dirty="0" smtClean="0"/>
              <a:t> </a:t>
            </a:r>
            <a:r>
              <a:rPr lang="en-US" sz="1800" dirty="0" err="1" smtClean="0"/>
              <a:t>ადამიანია</a:t>
            </a:r>
            <a:r>
              <a:rPr lang="en-US" sz="1800" dirty="0" smtClean="0"/>
              <a:t>. </a:t>
            </a:r>
            <a:r>
              <a:rPr lang="en-US" sz="1800" dirty="0" err="1" smtClean="0"/>
              <a:t>პირველი</a:t>
            </a:r>
            <a:r>
              <a:rPr lang="en-US" sz="1800" dirty="0" smtClean="0"/>
              <a:t> 4-5 </a:t>
            </a:r>
            <a:r>
              <a:rPr lang="en-US" sz="1800" dirty="0" err="1" smtClean="0"/>
              <a:t>დღის</a:t>
            </a:r>
            <a:r>
              <a:rPr lang="en-US" sz="1800" dirty="0" smtClean="0"/>
              <a:t> </a:t>
            </a:r>
            <a:r>
              <a:rPr lang="en-US" sz="1800" dirty="0" err="1" smtClean="0"/>
              <a:t>განმავლობაში</a:t>
            </a:r>
            <a:r>
              <a:rPr lang="en-US" sz="1800" dirty="0" smtClean="0"/>
              <a:t> </a:t>
            </a:r>
            <a:r>
              <a:rPr lang="en-US" sz="1800" dirty="0" err="1" smtClean="0"/>
              <a:t>ინფექცია</a:t>
            </a:r>
            <a:r>
              <a:rPr lang="en-US" sz="1800" dirty="0" smtClean="0"/>
              <a:t> </a:t>
            </a:r>
            <a:r>
              <a:rPr lang="en-US" sz="1800" dirty="0" err="1" smtClean="0"/>
              <a:t>გადაეცემა</a:t>
            </a:r>
            <a:r>
              <a:rPr lang="en-US" sz="1800" dirty="0" smtClean="0"/>
              <a:t> </a:t>
            </a:r>
            <a:r>
              <a:rPr lang="en-US" sz="1800" dirty="0" err="1" smtClean="0"/>
              <a:t>ჰეროვან</a:t>
            </a:r>
            <a:r>
              <a:rPr lang="en-US" sz="1800" dirty="0" smtClean="0"/>
              <a:t>-   </a:t>
            </a:r>
            <a:r>
              <a:rPr lang="en-US" sz="1800" dirty="0" err="1" smtClean="0"/>
              <a:t>წვეთოვანი</a:t>
            </a:r>
            <a:r>
              <a:rPr lang="en-US" sz="1800" dirty="0" smtClean="0"/>
              <a:t> </a:t>
            </a:r>
            <a:r>
              <a:rPr lang="en-US" sz="1800" dirty="0" err="1" smtClean="0"/>
              <a:t>გზით</a:t>
            </a:r>
            <a:r>
              <a:rPr lang="en-US" sz="1800" dirty="0" smtClean="0"/>
              <a:t>. </a:t>
            </a:r>
            <a:r>
              <a:rPr lang="en-US" sz="1800" dirty="0" err="1" smtClean="0"/>
              <a:t>დაავადება</a:t>
            </a:r>
            <a:r>
              <a:rPr lang="en-US" sz="1800" dirty="0" smtClean="0"/>
              <a:t> </a:t>
            </a:r>
            <a:r>
              <a:rPr lang="en-US" sz="1800" dirty="0" err="1" smtClean="0"/>
              <a:t>უფრო</a:t>
            </a:r>
            <a:r>
              <a:rPr lang="en-US" sz="1800" dirty="0" smtClean="0"/>
              <a:t> </a:t>
            </a:r>
            <a:r>
              <a:rPr lang="en-US" sz="1800" dirty="0" err="1" smtClean="0"/>
              <a:t>ხშირია</a:t>
            </a:r>
            <a:r>
              <a:rPr lang="en-US" sz="1800" dirty="0" smtClean="0"/>
              <a:t> </a:t>
            </a:r>
            <a:r>
              <a:rPr lang="en-US" sz="1800" dirty="0" err="1" smtClean="0"/>
              <a:t>შემოდგომა-ზამთრის</a:t>
            </a:r>
            <a:r>
              <a:rPr lang="en-US" sz="1800" dirty="0" smtClean="0"/>
              <a:t> </a:t>
            </a:r>
            <a:r>
              <a:rPr lang="en-US" sz="1800" dirty="0" err="1" smtClean="0"/>
              <a:t>თვეებში</a:t>
            </a:r>
            <a:r>
              <a:rPr lang="en-US" sz="1800" dirty="0" smtClean="0"/>
              <a:t>. </a:t>
            </a:r>
            <a:r>
              <a:rPr lang="en-US" sz="1800" dirty="0" err="1" smtClean="0"/>
              <a:t>წითურას</a:t>
            </a:r>
            <a:r>
              <a:rPr lang="en-US" sz="1800" dirty="0" smtClean="0"/>
              <a:t> </a:t>
            </a:r>
            <a:r>
              <a:rPr lang="en-US" sz="1800" dirty="0" err="1" smtClean="0"/>
              <a:t>მოხდის</a:t>
            </a:r>
            <a:r>
              <a:rPr lang="en-US" sz="1800" dirty="0" smtClean="0"/>
              <a:t> </a:t>
            </a:r>
            <a:r>
              <a:rPr lang="en-US" sz="1800" dirty="0" err="1" smtClean="0"/>
              <a:t>შემდეგ</a:t>
            </a:r>
            <a:r>
              <a:rPr lang="en-US" sz="1800" dirty="0" smtClean="0"/>
              <a:t> </a:t>
            </a:r>
            <a:r>
              <a:rPr lang="en-US" sz="1800" dirty="0" err="1" smtClean="0"/>
              <a:t>ვითარდება</a:t>
            </a:r>
            <a:r>
              <a:rPr lang="en-US" sz="1800" dirty="0" smtClean="0"/>
              <a:t> </a:t>
            </a:r>
            <a:r>
              <a:rPr lang="en-US" sz="1800" dirty="0" err="1" smtClean="0"/>
              <a:t>მყარი</a:t>
            </a:r>
            <a:r>
              <a:rPr lang="en-US" sz="1800" dirty="0" smtClean="0"/>
              <a:t> </a:t>
            </a:r>
            <a:r>
              <a:rPr lang="en-US" sz="1800" dirty="0" err="1" smtClean="0"/>
              <a:t>იმუნიტეტი</a:t>
            </a:r>
            <a:r>
              <a:rPr lang="en-US" sz="1800" dirty="0" smtClean="0"/>
              <a:t>.</a:t>
            </a:r>
          </a:p>
          <a:p>
            <a:pPr algn="just">
              <a:buNone/>
            </a:pPr>
            <a:r>
              <a:rPr lang="en-US" sz="1800" dirty="0" smtClean="0"/>
              <a:t>         </a:t>
            </a:r>
            <a:r>
              <a:rPr lang="en-US" sz="1800" dirty="0" err="1" smtClean="0"/>
              <a:t>ფარული</a:t>
            </a:r>
            <a:r>
              <a:rPr lang="en-US" sz="1800" dirty="0" smtClean="0"/>
              <a:t> </a:t>
            </a:r>
            <a:r>
              <a:rPr lang="en-US" sz="1800" dirty="0" err="1" smtClean="0"/>
              <a:t>პერიოდი</a:t>
            </a:r>
            <a:r>
              <a:rPr lang="en-US" sz="1800" dirty="0" smtClean="0"/>
              <a:t> 11-დან 22 </a:t>
            </a:r>
            <a:r>
              <a:rPr lang="en-US" sz="1800" dirty="0" err="1" smtClean="0"/>
              <a:t>დღემდე</a:t>
            </a:r>
            <a:r>
              <a:rPr lang="en-US" sz="1800" dirty="0" smtClean="0"/>
              <a:t> </a:t>
            </a:r>
            <a:r>
              <a:rPr lang="en-US" sz="1800" dirty="0" err="1" smtClean="0"/>
              <a:t>მერყეობს</a:t>
            </a:r>
            <a:r>
              <a:rPr lang="en-US" sz="1800" dirty="0" smtClean="0"/>
              <a:t>. </a:t>
            </a:r>
            <a:r>
              <a:rPr lang="en-US" sz="1800" dirty="0" err="1" smtClean="0"/>
              <a:t>დაავადება</a:t>
            </a:r>
            <a:r>
              <a:rPr lang="en-US" sz="1800" dirty="0" smtClean="0"/>
              <a:t> </a:t>
            </a:r>
            <a:r>
              <a:rPr lang="en-US" sz="1800" dirty="0" err="1" smtClean="0"/>
              <a:t>იწყება</a:t>
            </a:r>
            <a:r>
              <a:rPr lang="en-US" sz="1800" dirty="0" smtClean="0"/>
              <a:t> </a:t>
            </a:r>
            <a:r>
              <a:rPr lang="en-US" sz="1800" dirty="0" err="1" smtClean="0"/>
              <a:t>ტემპერატურის</a:t>
            </a:r>
            <a:r>
              <a:rPr lang="en-US" sz="1800" dirty="0" smtClean="0"/>
              <a:t> </a:t>
            </a:r>
            <a:r>
              <a:rPr lang="en-US" sz="1800" dirty="0" err="1" smtClean="0"/>
              <a:t>მატებით</a:t>
            </a:r>
            <a:r>
              <a:rPr lang="en-US" sz="1800" dirty="0" smtClean="0"/>
              <a:t> 37-38 </a:t>
            </a:r>
            <a:r>
              <a:rPr lang="en-US" sz="1800" dirty="0" err="1" smtClean="0"/>
              <a:t>oC-მდე.ავადმყოფს</a:t>
            </a:r>
            <a:r>
              <a:rPr lang="en-US" sz="1800" dirty="0" smtClean="0"/>
              <a:t> </a:t>
            </a:r>
            <a:r>
              <a:rPr lang="en-US" sz="1800" dirty="0" err="1" smtClean="0"/>
              <a:t>აქვს</a:t>
            </a:r>
            <a:r>
              <a:rPr lang="en-US" sz="1800" dirty="0" smtClean="0"/>
              <a:t> </a:t>
            </a:r>
            <a:r>
              <a:rPr lang="en-US" sz="1800" dirty="0" err="1" smtClean="0"/>
              <a:t>სურდო</a:t>
            </a:r>
            <a:r>
              <a:rPr lang="en-US" sz="1800" dirty="0" smtClean="0"/>
              <a:t>, </a:t>
            </a:r>
            <a:r>
              <a:rPr lang="en-US" sz="1800" dirty="0" err="1" smtClean="0"/>
              <a:t>მცირე</a:t>
            </a:r>
            <a:r>
              <a:rPr lang="en-US" sz="1800" dirty="0" smtClean="0"/>
              <a:t> </a:t>
            </a:r>
            <a:r>
              <a:rPr lang="en-US" sz="1800" dirty="0" err="1" smtClean="0"/>
              <a:t>ხველა</a:t>
            </a:r>
            <a:r>
              <a:rPr lang="en-US" sz="1800" dirty="0" smtClean="0"/>
              <a:t>, </a:t>
            </a:r>
            <a:r>
              <a:rPr lang="en-US" sz="1800" dirty="0" err="1" smtClean="0"/>
              <a:t>თვალები</a:t>
            </a:r>
            <a:r>
              <a:rPr lang="en-US" sz="1800" dirty="0" smtClean="0"/>
              <a:t> </a:t>
            </a:r>
            <a:r>
              <a:rPr lang="en-US" sz="1800" dirty="0" err="1" smtClean="0"/>
              <a:t>შეწითლებული</a:t>
            </a:r>
            <a:r>
              <a:rPr lang="en-US" sz="1800" dirty="0" smtClean="0"/>
              <a:t> (</a:t>
            </a:r>
            <a:r>
              <a:rPr lang="en-US" sz="1800" dirty="0" err="1" smtClean="0"/>
              <a:t>კონიუქტივიტი</a:t>
            </a:r>
            <a:r>
              <a:rPr lang="en-US" sz="1800" dirty="0" smtClean="0"/>
              <a:t>). </a:t>
            </a:r>
            <a:r>
              <a:rPr lang="en-US" sz="1800" dirty="0" err="1" smtClean="0"/>
              <a:t>განსაკუთრებით</a:t>
            </a:r>
            <a:r>
              <a:rPr lang="en-US" sz="1800" dirty="0" smtClean="0"/>
              <a:t> </a:t>
            </a:r>
            <a:r>
              <a:rPr lang="en-US" sz="1800" dirty="0" err="1" smtClean="0"/>
              <a:t>დამახასიათებელი</a:t>
            </a:r>
            <a:r>
              <a:rPr lang="en-US" sz="1800" dirty="0" smtClean="0"/>
              <a:t> </a:t>
            </a:r>
            <a:r>
              <a:rPr lang="en-US" sz="1800" dirty="0" err="1" smtClean="0"/>
              <a:t>და</a:t>
            </a:r>
            <a:r>
              <a:rPr lang="en-US" sz="1800" dirty="0" smtClean="0"/>
              <a:t> </a:t>
            </a:r>
            <a:r>
              <a:rPr lang="en-US" sz="1800" dirty="0" err="1" smtClean="0"/>
              <a:t>მუდმივი</a:t>
            </a:r>
            <a:r>
              <a:rPr lang="en-US" sz="1800" dirty="0" smtClean="0"/>
              <a:t> </a:t>
            </a:r>
            <a:r>
              <a:rPr lang="en-US" sz="1800" dirty="0" err="1" smtClean="0"/>
              <a:t>ნიშანია</a:t>
            </a:r>
            <a:r>
              <a:rPr lang="en-US" sz="1800" dirty="0" smtClean="0"/>
              <a:t> </a:t>
            </a:r>
            <a:r>
              <a:rPr lang="en-US" sz="1800" dirty="0" err="1" smtClean="0"/>
              <a:t>კისრის</a:t>
            </a:r>
            <a:r>
              <a:rPr lang="en-US" sz="1800" dirty="0" smtClean="0"/>
              <a:t> </a:t>
            </a:r>
            <a:r>
              <a:rPr lang="en-US" sz="1800" dirty="0" err="1" smtClean="0"/>
              <a:t>უკანა</a:t>
            </a:r>
            <a:r>
              <a:rPr lang="en-US" sz="1800" dirty="0" smtClean="0"/>
              <a:t> </a:t>
            </a:r>
            <a:r>
              <a:rPr lang="en-US" sz="1800" dirty="0" err="1" smtClean="0"/>
              <a:t>და</a:t>
            </a:r>
            <a:r>
              <a:rPr lang="en-US" sz="1800" dirty="0" smtClean="0"/>
              <a:t> </a:t>
            </a:r>
            <a:r>
              <a:rPr lang="en-US" sz="1800" dirty="0" err="1" smtClean="0"/>
              <a:t>კეფის</a:t>
            </a:r>
            <a:r>
              <a:rPr lang="en-US" sz="1800" dirty="0" smtClean="0"/>
              <a:t> </a:t>
            </a:r>
            <a:r>
              <a:rPr lang="en-US" sz="1800" dirty="0" err="1" smtClean="0"/>
              <a:t>ლიმფური</a:t>
            </a:r>
            <a:r>
              <a:rPr lang="en-US" sz="1800" dirty="0" smtClean="0"/>
              <a:t> </a:t>
            </a:r>
            <a:r>
              <a:rPr lang="en-US" sz="1800" dirty="0" err="1" smtClean="0"/>
              <a:t>კვანძების</a:t>
            </a:r>
            <a:r>
              <a:rPr lang="en-US" sz="1800" dirty="0" smtClean="0"/>
              <a:t> </a:t>
            </a:r>
            <a:r>
              <a:rPr lang="en-US" sz="1800" dirty="0" err="1" smtClean="0"/>
              <a:t>გადიდება</a:t>
            </a:r>
            <a:r>
              <a:rPr lang="en-US" sz="1800" dirty="0" smtClean="0"/>
              <a:t> </a:t>
            </a:r>
            <a:r>
              <a:rPr lang="en-US" sz="1800" dirty="0" err="1" smtClean="0"/>
              <a:t>და</a:t>
            </a:r>
            <a:r>
              <a:rPr lang="en-US" sz="1800" dirty="0" smtClean="0"/>
              <a:t> </a:t>
            </a:r>
            <a:r>
              <a:rPr lang="en-US" sz="1800" dirty="0" err="1" smtClean="0"/>
              <a:t>შეხებისას</a:t>
            </a:r>
            <a:r>
              <a:rPr lang="en-US" sz="1800" dirty="0" smtClean="0"/>
              <a:t> </a:t>
            </a:r>
            <a:r>
              <a:rPr lang="en-US" sz="1800" dirty="0" err="1" smtClean="0"/>
              <a:t>ოდნავი</a:t>
            </a:r>
            <a:r>
              <a:rPr lang="en-US" sz="1800" dirty="0" smtClean="0"/>
              <a:t> </a:t>
            </a:r>
            <a:r>
              <a:rPr lang="en-US" sz="1800" dirty="0" err="1" smtClean="0"/>
              <a:t>ტკივილი</a:t>
            </a:r>
            <a:r>
              <a:rPr lang="en-US" sz="1800" dirty="0" smtClean="0"/>
              <a:t>. მე2-3 </a:t>
            </a:r>
            <a:r>
              <a:rPr lang="en-US" sz="1800" dirty="0" err="1" smtClean="0"/>
              <a:t>დღეს</a:t>
            </a:r>
            <a:r>
              <a:rPr lang="en-US" sz="1800" dirty="0" smtClean="0"/>
              <a:t> </a:t>
            </a:r>
            <a:r>
              <a:rPr lang="en-US" sz="1800" dirty="0" err="1" smtClean="0"/>
              <a:t>სხეულის</a:t>
            </a:r>
            <a:r>
              <a:rPr lang="en-US" sz="1800" dirty="0" smtClean="0"/>
              <a:t> </a:t>
            </a:r>
            <a:r>
              <a:rPr lang="en-US" sz="1800" dirty="0" err="1" smtClean="0"/>
              <a:t>კანზე</a:t>
            </a:r>
            <a:r>
              <a:rPr lang="en-US" sz="1800" dirty="0" smtClean="0"/>
              <a:t>, </a:t>
            </a:r>
            <a:r>
              <a:rPr lang="en-US" sz="1800" dirty="0" err="1" smtClean="0"/>
              <a:t>განსაკუთრებით</a:t>
            </a:r>
            <a:r>
              <a:rPr lang="en-US" sz="1800" dirty="0" smtClean="0"/>
              <a:t> </a:t>
            </a:r>
            <a:r>
              <a:rPr lang="en-US" sz="1800" dirty="0" err="1" smtClean="0"/>
              <a:t>უხვად</a:t>
            </a:r>
            <a:r>
              <a:rPr lang="en-US" sz="1800" dirty="0" smtClean="0"/>
              <a:t> </a:t>
            </a:r>
            <a:r>
              <a:rPr lang="en-US" sz="1800" dirty="0" err="1" smtClean="0"/>
              <a:t>კიდურების</a:t>
            </a:r>
            <a:r>
              <a:rPr lang="en-US" sz="1800" dirty="0" smtClean="0"/>
              <a:t> </a:t>
            </a:r>
            <a:r>
              <a:rPr lang="en-US" sz="1800" dirty="0" err="1" smtClean="0"/>
              <a:t>ლატერალურ</a:t>
            </a:r>
            <a:r>
              <a:rPr lang="en-US" sz="1800" dirty="0" smtClean="0"/>
              <a:t> </a:t>
            </a:r>
            <a:r>
              <a:rPr lang="en-US" sz="1800" dirty="0" err="1" smtClean="0"/>
              <a:t>ზედაპირზე</a:t>
            </a:r>
            <a:r>
              <a:rPr lang="en-US" sz="1800" dirty="0" smtClean="0"/>
              <a:t>, </a:t>
            </a:r>
            <a:r>
              <a:rPr lang="en-US" sz="1800" dirty="0" err="1" smtClean="0"/>
              <a:t>ჩნდება</a:t>
            </a:r>
            <a:r>
              <a:rPr lang="en-US" sz="1800" dirty="0" smtClean="0"/>
              <a:t> </a:t>
            </a:r>
            <a:r>
              <a:rPr lang="en-US" sz="1800" dirty="0" err="1" smtClean="0"/>
              <a:t>მოვარდისფრო</a:t>
            </a:r>
            <a:r>
              <a:rPr lang="en-US" sz="1800" dirty="0" smtClean="0"/>
              <a:t> </a:t>
            </a:r>
            <a:r>
              <a:rPr lang="en-US" sz="1800" dirty="0" err="1" smtClean="0"/>
              <a:t>გამონაყარი</a:t>
            </a:r>
            <a:r>
              <a:rPr lang="en-US" sz="1800" dirty="0" smtClean="0"/>
              <a:t> </a:t>
            </a:r>
            <a:r>
              <a:rPr lang="en-US" sz="1800" dirty="0" err="1" smtClean="0"/>
              <a:t>მცირე</a:t>
            </a:r>
            <a:r>
              <a:rPr lang="en-US" sz="1800" dirty="0" smtClean="0"/>
              <a:t> </a:t>
            </a:r>
            <a:r>
              <a:rPr lang="en-US" sz="1800" dirty="0" err="1" smtClean="0"/>
              <a:t>ზომის</a:t>
            </a:r>
            <a:r>
              <a:rPr lang="en-US" sz="1800" dirty="0" smtClean="0"/>
              <a:t> </a:t>
            </a:r>
            <a:r>
              <a:rPr lang="en-US" sz="1800" dirty="0" err="1" smtClean="0"/>
              <a:t>ლაქების</a:t>
            </a:r>
            <a:r>
              <a:rPr lang="en-US" sz="1800" dirty="0" smtClean="0"/>
              <a:t> </a:t>
            </a:r>
            <a:r>
              <a:rPr lang="en-US" sz="1800" dirty="0" err="1" smtClean="0"/>
              <a:t>სახით</a:t>
            </a:r>
            <a:r>
              <a:rPr lang="en-US" sz="1800" dirty="0" smtClean="0"/>
              <a:t>, </a:t>
            </a:r>
            <a:r>
              <a:rPr lang="en-US" sz="1800" dirty="0" err="1" smtClean="0"/>
              <a:t>რომელიც</a:t>
            </a:r>
            <a:r>
              <a:rPr lang="en-US" sz="1800" dirty="0" smtClean="0"/>
              <a:t> 2-3 </a:t>
            </a:r>
            <a:r>
              <a:rPr lang="en-US" sz="1800" dirty="0" err="1" smtClean="0"/>
              <a:t>დღეში</a:t>
            </a:r>
            <a:r>
              <a:rPr lang="en-US" sz="1800" dirty="0" smtClean="0"/>
              <a:t> </a:t>
            </a:r>
            <a:r>
              <a:rPr lang="en-US" sz="1800" dirty="0" err="1" smtClean="0"/>
              <a:t>უკვალოდ</a:t>
            </a:r>
            <a:r>
              <a:rPr lang="en-US" sz="1800" dirty="0" smtClean="0"/>
              <a:t> </a:t>
            </a:r>
            <a:r>
              <a:rPr lang="en-US" sz="1800" dirty="0" err="1" smtClean="0"/>
              <a:t>ქრება</a:t>
            </a:r>
            <a:r>
              <a:rPr lang="en-US" sz="1800" dirty="0" smtClean="0"/>
              <a:t>.</a:t>
            </a:r>
          </a:p>
          <a:p>
            <a:pPr algn="just">
              <a:buNone/>
            </a:pPr>
            <a:r>
              <a:rPr lang="en-US" sz="1800" dirty="0" smtClean="0"/>
              <a:t> </a:t>
            </a:r>
          </a:p>
        </p:txBody>
      </p:sp>
      <p:pic>
        <p:nvPicPr>
          <p:cNvPr id="4" name="Picture 3" descr="rubellagermanmeasles_23564_lg1.jpg"/>
          <p:cNvPicPr>
            <a:picLocks noChangeAspect="1"/>
          </p:cNvPicPr>
          <p:nvPr/>
        </p:nvPicPr>
        <p:blipFill>
          <a:blip r:embed="rId2"/>
          <a:stretch>
            <a:fillRect/>
          </a:stretch>
        </p:blipFill>
        <p:spPr>
          <a:xfrm>
            <a:off x="6500826" y="5025602"/>
            <a:ext cx="2143140" cy="1689546"/>
          </a:xfrm>
          <a:prstGeom prst="rect">
            <a:avLst/>
          </a:prstGeom>
        </p:spPr>
      </p:pic>
    </p:spTree>
  </p:cSld>
  <p:clrMapOvr>
    <a:masterClrMapping/>
  </p:clrMapOvr>
  <p:transition advTm="24203"/>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28604"/>
            <a:ext cx="7498080" cy="5800732"/>
          </a:xfrm>
        </p:spPr>
        <p:txBody>
          <a:bodyPr>
            <a:noAutofit/>
          </a:bodyPr>
          <a:lstStyle/>
          <a:p>
            <a:pPr algn="just">
              <a:buNone/>
            </a:pPr>
            <a:r>
              <a:rPr lang="en-US" sz="1800" dirty="0" smtClean="0">
                <a:latin typeface="Grigolia" pitchFamily="2" charset="0"/>
              </a:rPr>
              <a:t>           </a:t>
            </a:r>
            <a:r>
              <a:rPr lang="en-US" sz="1800" dirty="0" err="1" smtClean="0">
                <a:latin typeface="Grigolia" pitchFamily="2" charset="0"/>
              </a:rPr>
              <a:t>ბავშვებში</a:t>
            </a:r>
            <a:r>
              <a:rPr lang="en-US" sz="1800" dirty="0" smtClean="0">
                <a:latin typeface="Grigolia" pitchFamily="2" charset="0"/>
              </a:rPr>
              <a:t> </a:t>
            </a:r>
            <a:r>
              <a:rPr lang="en-US" sz="1800" dirty="0" err="1" smtClean="0">
                <a:latin typeface="Grigolia" pitchFamily="2" charset="0"/>
              </a:rPr>
              <a:t>წითურა</a:t>
            </a:r>
            <a:r>
              <a:rPr lang="en-US" sz="1800" dirty="0" smtClean="0">
                <a:latin typeface="Grigolia" pitchFamily="2" charset="0"/>
              </a:rPr>
              <a:t> </a:t>
            </a:r>
            <a:r>
              <a:rPr lang="en-US" sz="1800" dirty="0" err="1" smtClean="0">
                <a:latin typeface="Grigolia" pitchFamily="2" charset="0"/>
              </a:rPr>
              <a:t>მსუბუქად</a:t>
            </a:r>
            <a:r>
              <a:rPr lang="en-US" sz="1800" dirty="0" smtClean="0">
                <a:latin typeface="Grigolia" pitchFamily="2" charset="0"/>
              </a:rPr>
              <a:t>, </a:t>
            </a:r>
            <a:r>
              <a:rPr lang="en-US" sz="1800" dirty="0" err="1" smtClean="0">
                <a:latin typeface="Grigolia" pitchFamily="2" charset="0"/>
              </a:rPr>
              <a:t>გართულებების</a:t>
            </a:r>
            <a:r>
              <a:rPr lang="en-US" sz="1800" dirty="0" smtClean="0">
                <a:latin typeface="Grigolia" pitchFamily="2" charset="0"/>
              </a:rPr>
              <a:t> </a:t>
            </a:r>
            <a:r>
              <a:rPr lang="en-US" sz="1800" dirty="0" err="1" smtClean="0">
                <a:latin typeface="Grigolia" pitchFamily="2" charset="0"/>
              </a:rPr>
              <a:t>გარეშე</a:t>
            </a:r>
            <a:r>
              <a:rPr lang="en-US" sz="1800" dirty="0" smtClean="0">
                <a:latin typeface="Grigolia" pitchFamily="2" charset="0"/>
              </a:rPr>
              <a:t> </a:t>
            </a:r>
            <a:r>
              <a:rPr lang="en-US" sz="1800" dirty="0" err="1" smtClean="0">
                <a:latin typeface="Grigolia" pitchFamily="2" charset="0"/>
              </a:rPr>
              <a:t>მიმდინარეობს</a:t>
            </a:r>
            <a:r>
              <a:rPr lang="en-US" sz="1800" dirty="0" smtClean="0">
                <a:latin typeface="Grigolia" pitchFamily="2" charset="0"/>
              </a:rPr>
              <a:t>, </a:t>
            </a:r>
            <a:r>
              <a:rPr lang="en-US" sz="1800" dirty="0" err="1" smtClean="0">
                <a:latin typeface="Grigolia" pitchFamily="2" charset="0"/>
              </a:rPr>
              <a:t>ორგანიზმის</a:t>
            </a:r>
            <a:r>
              <a:rPr lang="en-US" sz="1800" dirty="0" smtClean="0">
                <a:latin typeface="Grigolia" pitchFamily="2" charset="0"/>
              </a:rPr>
              <a:t> </a:t>
            </a:r>
            <a:r>
              <a:rPr lang="en-US" sz="1800" dirty="0" err="1" smtClean="0">
                <a:latin typeface="Grigolia" pitchFamily="2" charset="0"/>
              </a:rPr>
              <a:t>ზოგადი</a:t>
            </a:r>
            <a:r>
              <a:rPr lang="en-US" sz="1800" dirty="0" smtClean="0">
                <a:latin typeface="Grigolia" pitchFamily="2" charset="0"/>
              </a:rPr>
              <a:t> </a:t>
            </a:r>
            <a:r>
              <a:rPr lang="en-US" sz="1800" dirty="0" err="1" smtClean="0">
                <a:latin typeface="Grigolia" pitchFamily="2" charset="0"/>
              </a:rPr>
              <a:t>მოშხამვის</a:t>
            </a:r>
            <a:r>
              <a:rPr lang="en-US" sz="1800" dirty="0" smtClean="0">
                <a:latin typeface="Grigolia" pitchFamily="2" charset="0"/>
              </a:rPr>
              <a:t> </a:t>
            </a:r>
            <a:r>
              <a:rPr lang="en-US" sz="1800" dirty="0" err="1" smtClean="0">
                <a:latin typeface="Grigolia" pitchFamily="2" charset="0"/>
              </a:rPr>
              <a:t>ნიშნები</a:t>
            </a:r>
            <a:r>
              <a:rPr lang="en-US" sz="1800" dirty="0" smtClean="0">
                <a:latin typeface="Grigolia" pitchFamily="2" charset="0"/>
              </a:rPr>
              <a:t> </a:t>
            </a:r>
            <a:r>
              <a:rPr lang="en-US" sz="1800" dirty="0" err="1" smtClean="0">
                <a:latin typeface="Grigolia" pitchFamily="2" charset="0"/>
              </a:rPr>
              <a:t>გამოხატული</a:t>
            </a:r>
            <a:r>
              <a:rPr lang="en-US" sz="1800" dirty="0" smtClean="0">
                <a:latin typeface="Grigolia" pitchFamily="2" charset="0"/>
              </a:rPr>
              <a:t> </a:t>
            </a:r>
            <a:r>
              <a:rPr lang="en-US" sz="1800" dirty="0" err="1" smtClean="0">
                <a:latin typeface="Grigolia" pitchFamily="2" charset="0"/>
              </a:rPr>
              <a:t>არ</a:t>
            </a:r>
            <a:r>
              <a:rPr lang="en-US" sz="1800" dirty="0" smtClean="0">
                <a:latin typeface="Grigolia" pitchFamily="2" charset="0"/>
              </a:rPr>
              <a:t> </a:t>
            </a:r>
            <a:r>
              <a:rPr lang="en-US" sz="1800" dirty="0" err="1" smtClean="0">
                <a:latin typeface="Grigolia" pitchFamily="2" charset="0"/>
              </a:rPr>
              <a:t>არის</a:t>
            </a:r>
            <a:r>
              <a:rPr lang="en-US" sz="1800" dirty="0" smtClean="0">
                <a:latin typeface="Grigolia" pitchFamily="2" charset="0"/>
              </a:rPr>
              <a:t>. </a:t>
            </a:r>
            <a:r>
              <a:rPr lang="en-US" sz="1800" dirty="0" err="1" smtClean="0">
                <a:latin typeface="Grigolia" pitchFamily="2" charset="0"/>
              </a:rPr>
              <a:t>მაგრამ</a:t>
            </a:r>
            <a:r>
              <a:rPr lang="en-US" sz="1800" dirty="0" smtClean="0">
                <a:latin typeface="Grigolia" pitchFamily="2" charset="0"/>
              </a:rPr>
              <a:t> </a:t>
            </a:r>
            <a:r>
              <a:rPr lang="en-US" sz="1800" dirty="0" err="1" smtClean="0">
                <a:latin typeface="Grigolia" pitchFamily="2" charset="0"/>
              </a:rPr>
              <a:t>უნდა</a:t>
            </a:r>
            <a:r>
              <a:rPr lang="en-US" sz="1800" dirty="0" smtClean="0">
                <a:latin typeface="Grigolia" pitchFamily="2" charset="0"/>
              </a:rPr>
              <a:t> </a:t>
            </a:r>
            <a:r>
              <a:rPr lang="en-US" sz="1800" dirty="0" err="1" smtClean="0">
                <a:latin typeface="Grigolia" pitchFamily="2" charset="0"/>
              </a:rPr>
              <a:t>გვახსოვდეს</a:t>
            </a:r>
            <a:r>
              <a:rPr lang="en-US" sz="1800" dirty="0" smtClean="0">
                <a:latin typeface="Grigolia" pitchFamily="2" charset="0"/>
              </a:rPr>
              <a:t>, </a:t>
            </a:r>
            <a:r>
              <a:rPr lang="en-US" sz="1800" dirty="0" err="1" smtClean="0">
                <a:latin typeface="Grigolia" pitchFamily="2" charset="0"/>
              </a:rPr>
              <a:t>რომ</a:t>
            </a:r>
            <a:r>
              <a:rPr lang="en-US" sz="1800" dirty="0" smtClean="0">
                <a:latin typeface="Grigolia" pitchFamily="2" charset="0"/>
              </a:rPr>
              <a:t> </a:t>
            </a:r>
            <a:r>
              <a:rPr lang="en-US" sz="1800" dirty="0" err="1" smtClean="0">
                <a:latin typeface="Grigolia" pitchFamily="2" charset="0"/>
              </a:rPr>
              <a:t>თუ</a:t>
            </a:r>
            <a:r>
              <a:rPr lang="en-US" sz="1800" dirty="0" smtClean="0">
                <a:latin typeface="Grigolia" pitchFamily="2" charset="0"/>
              </a:rPr>
              <a:t> </a:t>
            </a:r>
            <a:r>
              <a:rPr lang="en-US" sz="1800" dirty="0" err="1" smtClean="0">
                <a:latin typeface="Grigolia" pitchFamily="2" charset="0"/>
              </a:rPr>
              <a:t>წითურა</a:t>
            </a:r>
            <a:r>
              <a:rPr lang="en-US" sz="1800" dirty="0" smtClean="0">
                <a:latin typeface="Grigolia" pitchFamily="2" charset="0"/>
              </a:rPr>
              <a:t> </a:t>
            </a:r>
            <a:r>
              <a:rPr lang="en-US" sz="1800" dirty="0" err="1" smtClean="0">
                <a:latin typeface="Grigolia" pitchFamily="2" charset="0"/>
              </a:rPr>
              <a:t>დაემართა</a:t>
            </a:r>
            <a:r>
              <a:rPr lang="en-US" sz="1800" dirty="0" smtClean="0">
                <a:latin typeface="Grigolia" pitchFamily="2" charset="0"/>
              </a:rPr>
              <a:t> </a:t>
            </a:r>
            <a:r>
              <a:rPr lang="en-US" sz="1800" dirty="0" err="1" smtClean="0">
                <a:latin typeface="Grigolia" pitchFamily="2" charset="0"/>
              </a:rPr>
              <a:t>ორსულ</a:t>
            </a:r>
            <a:r>
              <a:rPr lang="en-US" sz="1800" dirty="0" smtClean="0">
                <a:latin typeface="Grigolia" pitchFamily="2" charset="0"/>
              </a:rPr>
              <a:t> </a:t>
            </a:r>
            <a:r>
              <a:rPr lang="en-US" sz="1800" dirty="0" err="1" smtClean="0">
                <a:latin typeface="Grigolia" pitchFamily="2" charset="0"/>
              </a:rPr>
              <a:t>ქალს</a:t>
            </a:r>
            <a:r>
              <a:rPr lang="en-US" sz="1800" dirty="0" smtClean="0">
                <a:latin typeface="Grigolia" pitchFamily="2" charset="0"/>
              </a:rPr>
              <a:t>, </a:t>
            </a:r>
            <a:r>
              <a:rPr lang="en-US" sz="1800" dirty="0" err="1" smtClean="0">
                <a:latin typeface="Grigolia" pitchFamily="2" charset="0"/>
              </a:rPr>
              <a:t>ამან</a:t>
            </a:r>
            <a:r>
              <a:rPr lang="en-US" sz="1800" dirty="0" smtClean="0">
                <a:latin typeface="Grigolia" pitchFamily="2" charset="0"/>
              </a:rPr>
              <a:t> </a:t>
            </a:r>
            <a:r>
              <a:rPr lang="en-US" sz="1800" dirty="0" err="1" smtClean="0">
                <a:latin typeface="Grigolia" pitchFamily="2" charset="0"/>
              </a:rPr>
              <a:t>შეიძლება</a:t>
            </a:r>
            <a:r>
              <a:rPr lang="en-US" sz="1800" dirty="0" smtClean="0">
                <a:latin typeface="Grigolia" pitchFamily="2" charset="0"/>
              </a:rPr>
              <a:t> </a:t>
            </a:r>
            <a:r>
              <a:rPr lang="en-US" sz="1800" dirty="0" err="1" smtClean="0">
                <a:latin typeface="Grigolia" pitchFamily="2" charset="0"/>
              </a:rPr>
              <a:t>საბესიწეროდ</a:t>
            </a:r>
            <a:r>
              <a:rPr lang="en-US" sz="1800" dirty="0" smtClean="0">
                <a:latin typeface="Grigolia" pitchFamily="2" charset="0"/>
              </a:rPr>
              <a:t> </a:t>
            </a:r>
            <a:r>
              <a:rPr lang="en-US" sz="1800" dirty="0" err="1" smtClean="0">
                <a:latin typeface="Grigolia" pitchFamily="2" charset="0"/>
              </a:rPr>
              <a:t>იმოქმედოს</a:t>
            </a:r>
            <a:r>
              <a:rPr lang="en-US" sz="1800" dirty="0" smtClean="0">
                <a:latin typeface="Grigolia" pitchFamily="2" charset="0"/>
              </a:rPr>
              <a:t> </a:t>
            </a:r>
            <a:r>
              <a:rPr lang="en-US" sz="1800" dirty="0" err="1" smtClean="0">
                <a:latin typeface="Grigolia" pitchFamily="2" charset="0"/>
              </a:rPr>
              <a:t>ნაყოფზე</a:t>
            </a:r>
            <a:r>
              <a:rPr lang="en-US" sz="1800" dirty="0" smtClean="0">
                <a:latin typeface="Grigolia" pitchFamily="2" charset="0"/>
              </a:rPr>
              <a:t>, </a:t>
            </a:r>
            <a:r>
              <a:rPr lang="en-US" sz="1800" dirty="0" err="1" smtClean="0">
                <a:latin typeface="Grigolia" pitchFamily="2" charset="0"/>
              </a:rPr>
              <a:t>განსაკუთრებით</a:t>
            </a:r>
            <a:r>
              <a:rPr lang="en-US" sz="1800" dirty="0" smtClean="0">
                <a:latin typeface="Grigolia" pitchFamily="2" charset="0"/>
              </a:rPr>
              <a:t> </a:t>
            </a:r>
            <a:r>
              <a:rPr lang="en-US" sz="1800" dirty="0" err="1" smtClean="0">
                <a:latin typeface="Grigolia" pitchFamily="2" charset="0"/>
              </a:rPr>
              <a:t>ორსულობის</a:t>
            </a:r>
            <a:r>
              <a:rPr lang="en-US" sz="1800" dirty="0" smtClean="0">
                <a:latin typeface="Grigolia" pitchFamily="2" charset="0"/>
              </a:rPr>
              <a:t> </a:t>
            </a:r>
            <a:r>
              <a:rPr lang="en-US" sz="1800" dirty="0" err="1" smtClean="0">
                <a:latin typeface="Grigolia" pitchFamily="2" charset="0"/>
              </a:rPr>
              <a:t>პორველ</a:t>
            </a:r>
            <a:r>
              <a:rPr lang="en-US" sz="1800" dirty="0" smtClean="0">
                <a:latin typeface="Grigolia" pitchFamily="2" charset="0"/>
              </a:rPr>
              <a:t> 3 </a:t>
            </a:r>
            <a:r>
              <a:rPr lang="en-US" sz="1800" dirty="0" err="1" smtClean="0">
                <a:latin typeface="Grigolia" pitchFamily="2" charset="0"/>
              </a:rPr>
              <a:t>თვეში</a:t>
            </a:r>
            <a:r>
              <a:rPr lang="en-US" sz="1800" dirty="0" smtClean="0">
                <a:latin typeface="Grigolia" pitchFamily="2" charset="0"/>
              </a:rPr>
              <a:t>. </a:t>
            </a:r>
            <a:r>
              <a:rPr lang="en-US" sz="1800" dirty="0" err="1" smtClean="0">
                <a:latin typeface="Grigolia" pitchFamily="2" charset="0"/>
              </a:rPr>
              <a:t>ნაყოფს</a:t>
            </a:r>
            <a:r>
              <a:rPr lang="en-US" sz="1800" dirty="0" smtClean="0">
                <a:latin typeface="Grigolia" pitchFamily="2" charset="0"/>
              </a:rPr>
              <a:t> </a:t>
            </a:r>
            <a:r>
              <a:rPr lang="en-US" sz="1800" dirty="0" err="1" smtClean="0">
                <a:latin typeface="Grigolia" pitchFamily="2" charset="0"/>
              </a:rPr>
              <a:t>უვითარდება</a:t>
            </a:r>
            <a:r>
              <a:rPr lang="en-US" sz="1800" dirty="0" smtClean="0">
                <a:latin typeface="Grigolia" pitchFamily="2" charset="0"/>
              </a:rPr>
              <a:t> </a:t>
            </a:r>
            <a:r>
              <a:rPr lang="en-US" sz="1800" dirty="0" err="1" smtClean="0">
                <a:latin typeface="Grigolia" pitchFamily="2" charset="0"/>
              </a:rPr>
              <a:t>სხვადასხვა</a:t>
            </a:r>
            <a:r>
              <a:rPr lang="en-US" sz="1800" dirty="0" smtClean="0">
                <a:latin typeface="Grigolia" pitchFamily="2" charset="0"/>
              </a:rPr>
              <a:t> </a:t>
            </a:r>
            <a:r>
              <a:rPr lang="en-US" sz="1800" dirty="0" err="1" smtClean="0">
                <a:latin typeface="Grigolia" pitchFamily="2" charset="0"/>
              </a:rPr>
              <a:t>მძიმე</a:t>
            </a:r>
            <a:r>
              <a:rPr lang="en-US" sz="1800" dirty="0" smtClean="0">
                <a:latin typeface="Grigolia" pitchFamily="2" charset="0"/>
              </a:rPr>
              <a:t> </a:t>
            </a:r>
            <a:r>
              <a:rPr lang="en-US" sz="1800" dirty="0" err="1" smtClean="0">
                <a:latin typeface="Grigolia" pitchFamily="2" charset="0"/>
              </a:rPr>
              <a:t>სიმახინჯე</a:t>
            </a:r>
            <a:r>
              <a:rPr lang="en-US" sz="1800" dirty="0" smtClean="0">
                <a:latin typeface="Grigolia" pitchFamily="2" charset="0"/>
              </a:rPr>
              <a:t>, </a:t>
            </a:r>
            <a:r>
              <a:rPr lang="en-US" sz="1800" dirty="0" err="1" smtClean="0">
                <a:latin typeface="Grigolia" pitchFamily="2" charset="0"/>
              </a:rPr>
              <a:t>გულის</a:t>
            </a:r>
            <a:r>
              <a:rPr lang="en-US" sz="1800" dirty="0" smtClean="0">
                <a:latin typeface="Grigolia" pitchFamily="2" charset="0"/>
              </a:rPr>
              <a:t> </a:t>
            </a:r>
            <a:r>
              <a:rPr lang="en-US" sz="1800" dirty="0" err="1" smtClean="0">
                <a:latin typeface="Grigolia" pitchFamily="2" charset="0"/>
              </a:rPr>
              <a:t>მანკი</a:t>
            </a:r>
            <a:r>
              <a:rPr lang="en-US" sz="1800" dirty="0" smtClean="0">
                <a:latin typeface="Grigolia" pitchFamily="2" charset="0"/>
              </a:rPr>
              <a:t>, </a:t>
            </a:r>
            <a:r>
              <a:rPr lang="en-US" sz="1800" dirty="0" err="1" smtClean="0">
                <a:latin typeface="Grigolia" pitchFamily="2" charset="0"/>
              </a:rPr>
              <a:t>ტვინის</a:t>
            </a:r>
            <a:r>
              <a:rPr lang="en-US" sz="1800" dirty="0" smtClean="0">
                <a:latin typeface="Grigolia" pitchFamily="2" charset="0"/>
              </a:rPr>
              <a:t> </a:t>
            </a:r>
            <a:r>
              <a:rPr lang="en-US" sz="1800" dirty="0" err="1" smtClean="0">
                <a:latin typeface="Grigolia" pitchFamily="2" charset="0"/>
              </a:rPr>
              <a:t>განუვითარებლობა</a:t>
            </a:r>
            <a:r>
              <a:rPr lang="en-US" sz="1800" dirty="0" smtClean="0">
                <a:latin typeface="Grigolia" pitchFamily="2" charset="0"/>
              </a:rPr>
              <a:t>, </a:t>
            </a:r>
            <a:r>
              <a:rPr lang="en-US" sz="1800" dirty="0" err="1" smtClean="0">
                <a:latin typeface="Grigolia" pitchFamily="2" charset="0"/>
              </a:rPr>
              <a:t>სიყრუე</a:t>
            </a:r>
            <a:r>
              <a:rPr lang="en-US" sz="1800" dirty="0" smtClean="0">
                <a:latin typeface="Grigolia" pitchFamily="2" charset="0"/>
              </a:rPr>
              <a:t>, </a:t>
            </a:r>
            <a:r>
              <a:rPr lang="en-US" sz="1800" dirty="0" err="1" smtClean="0">
                <a:latin typeface="Grigolia" pitchFamily="2" charset="0"/>
              </a:rPr>
              <a:t>სიბრმავე</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სხვ</a:t>
            </a:r>
            <a:r>
              <a:rPr lang="en-US" sz="1800" dirty="0" smtClean="0">
                <a:latin typeface="Grigolia" pitchFamily="2" charset="0"/>
              </a:rPr>
              <a:t>. </a:t>
            </a:r>
            <a:r>
              <a:rPr lang="en-US" sz="1800" dirty="0" err="1" smtClean="0">
                <a:latin typeface="Grigolia" pitchFamily="2" charset="0"/>
              </a:rPr>
              <a:t>ნაყოფის</a:t>
            </a:r>
            <a:r>
              <a:rPr lang="en-US" sz="1800" dirty="0" smtClean="0">
                <a:latin typeface="Grigolia" pitchFamily="2" charset="0"/>
              </a:rPr>
              <a:t> </a:t>
            </a:r>
            <a:r>
              <a:rPr lang="en-US" sz="1800" dirty="0" err="1" smtClean="0">
                <a:latin typeface="Grigolia" pitchFamily="2" charset="0"/>
              </a:rPr>
              <a:t>ასეთი</a:t>
            </a:r>
            <a:r>
              <a:rPr lang="en-US" sz="1800" dirty="0" smtClean="0">
                <a:latin typeface="Grigolia" pitchFamily="2" charset="0"/>
              </a:rPr>
              <a:t> </a:t>
            </a:r>
            <a:r>
              <a:rPr lang="en-US" sz="1800" dirty="0" err="1" smtClean="0">
                <a:latin typeface="Grigolia" pitchFamily="2" charset="0"/>
              </a:rPr>
              <a:t>სიმახინჯეები</a:t>
            </a:r>
            <a:r>
              <a:rPr lang="en-US" sz="1800" dirty="0" smtClean="0">
                <a:latin typeface="Grigolia" pitchFamily="2" charset="0"/>
              </a:rPr>
              <a:t> </a:t>
            </a:r>
            <a:r>
              <a:rPr lang="en-US" sz="1800" dirty="0" err="1" smtClean="0">
                <a:latin typeface="Grigolia" pitchFamily="2" charset="0"/>
              </a:rPr>
              <a:t>ვითარდება</a:t>
            </a:r>
            <a:r>
              <a:rPr lang="en-US" sz="1800" dirty="0" smtClean="0">
                <a:latin typeface="Grigolia" pitchFamily="2" charset="0"/>
              </a:rPr>
              <a:t> </a:t>
            </a:r>
            <a:r>
              <a:rPr lang="en-US" sz="1800" dirty="0" err="1" smtClean="0">
                <a:latin typeface="Grigolia" pitchFamily="2" charset="0"/>
              </a:rPr>
              <a:t>იმ</a:t>
            </a:r>
            <a:r>
              <a:rPr lang="en-US" sz="1800" dirty="0" smtClean="0">
                <a:latin typeface="Grigolia" pitchFamily="2" charset="0"/>
              </a:rPr>
              <a:t> </a:t>
            </a:r>
            <a:r>
              <a:rPr lang="en-US" sz="1800" dirty="0" err="1" smtClean="0">
                <a:latin typeface="Grigolia" pitchFamily="2" charset="0"/>
              </a:rPr>
              <a:t>შემთხვევაშიც</a:t>
            </a:r>
            <a:r>
              <a:rPr lang="en-US" sz="1800" dirty="0" smtClean="0">
                <a:latin typeface="Grigolia" pitchFamily="2" charset="0"/>
              </a:rPr>
              <a:t> </a:t>
            </a:r>
            <a:r>
              <a:rPr lang="en-US" sz="1800" dirty="0" err="1" smtClean="0">
                <a:latin typeface="Grigolia" pitchFamily="2" charset="0"/>
              </a:rPr>
              <a:t>კი</a:t>
            </a:r>
            <a:r>
              <a:rPr lang="en-US" sz="1800" dirty="0" smtClean="0">
                <a:latin typeface="Grigolia" pitchFamily="2" charset="0"/>
              </a:rPr>
              <a:t>, </a:t>
            </a:r>
            <a:r>
              <a:rPr lang="en-US" sz="1800" dirty="0" err="1" smtClean="0">
                <a:latin typeface="Grigolia" pitchFamily="2" charset="0"/>
              </a:rPr>
              <a:t>თუ</a:t>
            </a:r>
            <a:r>
              <a:rPr lang="en-US" sz="1800" dirty="0" smtClean="0">
                <a:latin typeface="Grigolia" pitchFamily="2" charset="0"/>
              </a:rPr>
              <a:t> </a:t>
            </a:r>
            <a:r>
              <a:rPr lang="en-US" sz="1800" dirty="0" err="1" smtClean="0">
                <a:latin typeface="Grigolia" pitchFamily="2" charset="0"/>
              </a:rPr>
              <a:t>ორსული</a:t>
            </a:r>
            <a:r>
              <a:rPr lang="en-US" sz="1800" dirty="0" smtClean="0">
                <a:latin typeface="Grigolia" pitchFamily="2" charset="0"/>
              </a:rPr>
              <a:t> </a:t>
            </a:r>
            <a:r>
              <a:rPr lang="en-US" sz="1800" dirty="0" err="1" smtClean="0">
                <a:latin typeface="Grigolia" pitchFamily="2" charset="0"/>
              </a:rPr>
              <a:t>ქალი</a:t>
            </a:r>
            <a:r>
              <a:rPr lang="en-US" sz="1800" dirty="0" smtClean="0">
                <a:latin typeface="Grigolia" pitchFamily="2" charset="0"/>
              </a:rPr>
              <a:t> </a:t>
            </a:r>
            <a:r>
              <a:rPr lang="en-US" sz="1800" dirty="0" err="1" smtClean="0">
                <a:latin typeface="Grigolia" pitchFamily="2" charset="0"/>
              </a:rPr>
              <a:t>უვლიდა</a:t>
            </a:r>
            <a:r>
              <a:rPr lang="en-US" sz="1800" dirty="0" smtClean="0">
                <a:latin typeface="Grigolia" pitchFamily="2" charset="0"/>
              </a:rPr>
              <a:t> </a:t>
            </a:r>
            <a:r>
              <a:rPr lang="en-US" sz="1800" dirty="0" err="1" smtClean="0">
                <a:latin typeface="Grigolia" pitchFamily="2" charset="0"/>
              </a:rPr>
              <a:t>წითურით</a:t>
            </a:r>
            <a:r>
              <a:rPr lang="en-US" sz="1800" dirty="0" smtClean="0">
                <a:latin typeface="Grigolia" pitchFamily="2" charset="0"/>
              </a:rPr>
              <a:t> </a:t>
            </a:r>
            <a:r>
              <a:rPr lang="en-US" sz="1800" dirty="0" err="1" smtClean="0">
                <a:latin typeface="Grigolia" pitchFamily="2" charset="0"/>
              </a:rPr>
              <a:t>დაავადებულს</a:t>
            </a:r>
            <a:r>
              <a:rPr lang="en-US" sz="1800" dirty="0" smtClean="0">
                <a:latin typeface="Grigolia" pitchFamily="2" charset="0"/>
              </a:rPr>
              <a:t> </a:t>
            </a:r>
            <a:r>
              <a:rPr lang="en-US" sz="1800" dirty="0" err="1" smtClean="0">
                <a:latin typeface="Grigolia" pitchFamily="2" charset="0"/>
              </a:rPr>
              <a:t>და</a:t>
            </a:r>
            <a:r>
              <a:rPr lang="en-US" sz="1800" dirty="0" smtClean="0">
                <a:latin typeface="Grigolia" pitchFamily="2" charset="0"/>
              </a:rPr>
              <a:t> </a:t>
            </a:r>
            <a:r>
              <a:rPr lang="en-US" sz="1800" dirty="0" err="1" smtClean="0">
                <a:latin typeface="Grigolia" pitchFamily="2" charset="0"/>
              </a:rPr>
              <a:t>მან</a:t>
            </a:r>
            <a:r>
              <a:rPr lang="en-US" sz="1800" dirty="0" smtClean="0">
                <a:latin typeface="Grigolia" pitchFamily="2" charset="0"/>
              </a:rPr>
              <a:t> </a:t>
            </a:r>
            <a:r>
              <a:rPr lang="en-US" sz="1800" dirty="0" err="1" smtClean="0">
                <a:latin typeface="Grigolia" pitchFamily="2" charset="0"/>
              </a:rPr>
              <a:t>ფარულად</a:t>
            </a:r>
            <a:r>
              <a:rPr lang="en-US" sz="1800" dirty="0" smtClean="0">
                <a:latin typeface="Grigolia" pitchFamily="2" charset="0"/>
              </a:rPr>
              <a:t> </a:t>
            </a:r>
            <a:r>
              <a:rPr lang="en-US" sz="1800" dirty="0" err="1" smtClean="0">
                <a:latin typeface="Grigolia" pitchFamily="2" charset="0"/>
              </a:rPr>
              <a:t>გადაიტანა</a:t>
            </a:r>
            <a:r>
              <a:rPr lang="en-US" sz="1800" dirty="0" smtClean="0">
                <a:latin typeface="Grigolia" pitchFamily="2" charset="0"/>
              </a:rPr>
              <a:t> </a:t>
            </a:r>
            <a:r>
              <a:rPr lang="en-US" sz="1800" dirty="0" err="1" smtClean="0">
                <a:latin typeface="Grigolia" pitchFamily="2" charset="0"/>
              </a:rPr>
              <a:t>წითურა</a:t>
            </a:r>
            <a:r>
              <a:rPr lang="en-US" sz="1800" dirty="0" smtClean="0">
                <a:latin typeface="Grigolia" pitchFamily="2" charset="0"/>
              </a:rPr>
              <a:t>. </a:t>
            </a:r>
            <a:r>
              <a:rPr lang="en-US" sz="1800" dirty="0" err="1" smtClean="0">
                <a:latin typeface="Grigolia" pitchFamily="2" charset="0"/>
              </a:rPr>
              <a:t>ამიტომ</a:t>
            </a:r>
            <a:r>
              <a:rPr lang="en-US" sz="1800" dirty="0" smtClean="0">
                <a:latin typeface="Grigolia" pitchFamily="2" charset="0"/>
              </a:rPr>
              <a:t> </a:t>
            </a:r>
            <a:r>
              <a:rPr lang="en-US" sz="1800" dirty="0" err="1" smtClean="0">
                <a:latin typeface="Grigolia" pitchFamily="2" charset="0"/>
              </a:rPr>
              <a:t>ორსულებს</a:t>
            </a:r>
            <a:r>
              <a:rPr lang="en-US" sz="1800" dirty="0" smtClean="0">
                <a:latin typeface="Grigolia" pitchFamily="2" charset="0"/>
              </a:rPr>
              <a:t> </a:t>
            </a:r>
            <a:r>
              <a:rPr lang="en-US" sz="1800" dirty="0" err="1" smtClean="0">
                <a:latin typeface="Grigolia" pitchFamily="2" charset="0"/>
              </a:rPr>
              <a:t>უნდა</a:t>
            </a:r>
            <a:r>
              <a:rPr lang="en-US" sz="1800" dirty="0" smtClean="0">
                <a:latin typeface="Grigolia" pitchFamily="2" charset="0"/>
              </a:rPr>
              <a:t> </a:t>
            </a:r>
            <a:r>
              <a:rPr lang="en-US" sz="1800" dirty="0" err="1" smtClean="0">
                <a:latin typeface="Grigolia" pitchFamily="2" charset="0"/>
              </a:rPr>
              <a:t>ავაცილოთ</a:t>
            </a:r>
            <a:r>
              <a:rPr lang="en-US" sz="1800" dirty="0" smtClean="0">
                <a:latin typeface="Grigolia" pitchFamily="2" charset="0"/>
              </a:rPr>
              <a:t> </a:t>
            </a:r>
            <a:r>
              <a:rPr lang="en-US" sz="1800" dirty="0" err="1" smtClean="0">
                <a:latin typeface="Grigolia" pitchFamily="2" charset="0"/>
              </a:rPr>
              <a:t>კონტაქტი</a:t>
            </a:r>
            <a:r>
              <a:rPr lang="en-US" sz="1800" dirty="0" smtClean="0">
                <a:latin typeface="Grigolia" pitchFamily="2" charset="0"/>
              </a:rPr>
              <a:t> </a:t>
            </a:r>
            <a:r>
              <a:rPr lang="en-US" sz="1800" dirty="0" err="1" smtClean="0">
                <a:latin typeface="Grigolia" pitchFamily="2" charset="0"/>
              </a:rPr>
              <a:t>წითურით</a:t>
            </a:r>
            <a:r>
              <a:rPr lang="en-US" sz="1800" dirty="0" smtClean="0">
                <a:latin typeface="Grigolia" pitchFamily="2" charset="0"/>
              </a:rPr>
              <a:t> </a:t>
            </a:r>
            <a:r>
              <a:rPr lang="en-US" sz="1800" dirty="0" err="1" smtClean="0">
                <a:latin typeface="Grigolia" pitchFamily="2" charset="0"/>
              </a:rPr>
              <a:t>დაავადებულთან</a:t>
            </a:r>
            <a:r>
              <a:rPr lang="en-US" sz="1800" dirty="0" smtClean="0">
                <a:latin typeface="Grigolia" pitchFamily="2" charset="0"/>
              </a:rPr>
              <a:t>. </a:t>
            </a:r>
            <a:r>
              <a:rPr lang="en-US" sz="1800" dirty="0" err="1" smtClean="0">
                <a:latin typeface="Grigolia" pitchFamily="2" charset="0"/>
              </a:rPr>
              <a:t>კონტაქტის</a:t>
            </a:r>
            <a:r>
              <a:rPr lang="en-US" sz="1800" dirty="0" smtClean="0">
                <a:latin typeface="Grigolia" pitchFamily="2" charset="0"/>
              </a:rPr>
              <a:t> </a:t>
            </a:r>
            <a:r>
              <a:rPr lang="en-US" sz="1800" dirty="0" err="1" smtClean="0">
                <a:latin typeface="Grigolia" pitchFamily="2" charset="0"/>
              </a:rPr>
              <a:t>შემთხვევაში</a:t>
            </a:r>
            <a:r>
              <a:rPr lang="en-US" sz="1800" dirty="0" smtClean="0">
                <a:latin typeface="Grigolia" pitchFamily="2" charset="0"/>
              </a:rPr>
              <a:t> </a:t>
            </a:r>
            <a:r>
              <a:rPr lang="en-US" sz="1800" dirty="0" err="1" smtClean="0">
                <a:latin typeface="Grigolia" pitchFamily="2" charset="0"/>
              </a:rPr>
              <a:t>პროფილაქტიკის</a:t>
            </a:r>
            <a:r>
              <a:rPr lang="en-US" sz="1800" dirty="0" smtClean="0">
                <a:latin typeface="Grigolia" pitchFamily="2" charset="0"/>
              </a:rPr>
              <a:t> </a:t>
            </a:r>
            <a:r>
              <a:rPr lang="en-US" sz="1800" dirty="0" err="1" smtClean="0">
                <a:latin typeface="Grigolia" pitchFamily="2" charset="0"/>
              </a:rPr>
              <a:t>მიზნით</a:t>
            </a:r>
            <a:r>
              <a:rPr lang="en-US" sz="1800" dirty="0" smtClean="0">
                <a:latin typeface="Grigolia" pitchFamily="2" charset="0"/>
              </a:rPr>
              <a:t> </a:t>
            </a:r>
            <a:r>
              <a:rPr lang="en-US" sz="1800" dirty="0" err="1" smtClean="0">
                <a:latin typeface="Grigolia" pitchFamily="2" charset="0"/>
              </a:rPr>
              <a:t>მიზანშეწონილია</a:t>
            </a:r>
            <a:r>
              <a:rPr lang="en-US" sz="1800" dirty="0" smtClean="0">
                <a:latin typeface="Grigolia" pitchFamily="2" charset="0"/>
              </a:rPr>
              <a:t> </a:t>
            </a:r>
            <a:r>
              <a:rPr lang="en-US" sz="1800" dirty="0" err="1" smtClean="0">
                <a:latin typeface="Grigolia" pitchFamily="2" charset="0"/>
              </a:rPr>
              <a:t>გამაგლობულინის</a:t>
            </a:r>
            <a:r>
              <a:rPr lang="en-US" sz="1800" dirty="0" smtClean="0">
                <a:latin typeface="Grigolia" pitchFamily="2" charset="0"/>
              </a:rPr>
              <a:t> </a:t>
            </a:r>
            <a:r>
              <a:rPr lang="en-US" sz="1800" dirty="0" err="1" smtClean="0">
                <a:latin typeface="Grigolia" pitchFamily="2" charset="0"/>
              </a:rPr>
              <a:t>შეყვანა</a:t>
            </a:r>
            <a:r>
              <a:rPr lang="en-US" sz="1800" dirty="0" smtClean="0">
                <a:latin typeface="Grigolia" pitchFamily="2" charset="0"/>
              </a:rPr>
              <a:t>.</a:t>
            </a:r>
          </a:p>
          <a:p>
            <a:pPr algn="just">
              <a:buNone/>
            </a:pPr>
            <a:r>
              <a:rPr lang="en-US" sz="1800" dirty="0" smtClean="0">
                <a:latin typeface="Grigolia" pitchFamily="2" charset="0"/>
              </a:rPr>
              <a:t> </a:t>
            </a:r>
            <a:r>
              <a:rPr lang="en-US" sz="1800" b="1" dirty="0" smtClean="0">
                <a:latin typeface="Grigolia" pitchFamily="2" charset="0"/>
              </a:rPr>
              <a:t>     </a:t>
            </a:r>
            <a:r>
              <a:rPr lang="en-US" sz="1800" b="1" dirty="0" err="1" smtClean="0">
                <a:latin typeface="Grigolia" pitchFamily="2" charset="0"/>
              </a:rPr>
              <a:t>თუ</a:t>
            </a:r>
            <a:r>
              <a:rPr lang="en-US" sz="1800" b="1" dirty="0" smtClean="0">
                <a:latin typeface="Grigolia" pitchFamily="2" charset="0"/>
              </a:rPr>
              <a:t> </a:t>
            </a:r>
            <a:r>
              <a:rPr lang="en-US" sz="1800" b="1" dirty="0" err="1" smtClean="0">
                <a:latin typeface="Grigolia" pitchFamily="2" charset="0"/>
              </a:rPr>
              <a:t>ეჭვი</a:t>
            </a:r>
            <a:r>
              <a:rPr lang="en-US" sz="1800" b="1" dirty="0" smtClean="0">
                <a:latin typeface="Grigolia" pitchFamily="2" charset="0"/>
              </a:rPr>
              <a:t> </a:t>
            </a:r>
            <a:r>
              <a:rPr lang="en-US" sz="1800" b="1" dirty="0" err="1" smtClean="0">
                <a:latin typeface="Grigolia" pitchFamily="2" charset="0"/>
              </a:rPr>
              <a:t>გვეპარება</a:t>
            </a:r>
            <a:r>
              <a:rPr lang="en-US" sz="1800" b="1" dirty="0" smtClean="0">
                <a:latin typeface="Grigolia" pitchFamily="2" charset="0"/>
              </a:rPr>
              <a:t> </a:t>
            </a:r>
            <a:r>
              <a:rPr lang="en-US" sz="1800" b="1" dirty="0" err="1" smtClean="0">
                <a:latin typeface="Grigolia" pitchFamily="2" charset="0"/>
              </a:rPr>
              <a:t>წითურაზე</a:t>
            </a:r>
            <a:r>
              <a:rPr lang="en-US" sz="1800" dirty="0" smtClean="0">
                <a:latin typeface="Grigolia" pitchFamily="2" charset="0"/>
              </a:rPr>
              <a:t>, </a:t>
            </a:r>
            <a:r>
              <a:rPr lang="en-US" sz="1800" dirty="0" err="1" smtClean="0">
                <a:latin typeface="Grigolia" pitchFamily="2" charset="0"/>
              </a:rPr>
              <a:t>აუცილებლად</a:t>
            </a:r>
            <a:r>
              <a:rPr lang="en-US" sz="1800" dirty="0" smtClean="0">
                <a:latin typeface="Grigolia" pitchFamily="2" charset="0"/>
              </a:rPr>
              <a:t> </a:t>
            </a:r>
            <a:r>
              <a:rPr lang="en-US" sz="1800" dirty="0" err="1" smtClean="0">
                <a:latin typeface="Grigolia" pitchFamily="2" charset="0"/>
              </a:rPr>
              <a:t>უნდა</a:t>
            </a:r>
            <a:r>
              <a:rPr lang="en-US" sz="1800" dirty="0" smtClean="0">
                <a:latin typeface="Grigolia" pitchFamily="2" charset="0"/>
              </a:rPr>
              <a:t> </a:t>
            </a:r>
            <a:r>
              <a:rPr lang="en-US" sz="1800" dirty="0" err="1" smtClean="0">
                <a:latin typeface="Grigolia" pitchFamily="2" charset="0"/>
              </a:rPr>
              <a:t>მივმართოთ</a:t>
            </a:r>
            <a:r>
              <a:rPr lang="en-US" sz="1800" dirty="0" smtClean="0">
                <a:latin typeface="Grigolia" pitchFamily="2" charset="0"/>
              </a:rPr>
              <a:t> </a:t>
            </a:r>
            <a:r>
              <a:rPr lang="en-US" sz="1800" dirty="0" err="1" smtClean="0">
                <a:latin typeface="Grigolia" pitchFamily="2" charset="0"/>
              </a:rPr>
              <a:t>ექიმს</a:t>
            </a:r>
            <a:r>
              <a:rPr lang="en-US" sz="1800" dirty="0" smtClean="0">
                <a:latin typeface="Grigolia" pitchFamily="2" charset="0"/>
              </a:rPr>
              <a:t>, </a:t>
            </a:r>
            <a:r>
              <a:rPr lang="en-US" sz="1800" dirty="0" err="1" smtClean="0">
                <a:latin typeface="Grigolia" pitchFamily="2" charset="0"/>
              </a:rPr>
              <a:t>რომ</a:t>
            </a:r>
            <a:r>
              <a:rPr lang="en-US" sz="1800" dirty="0" smtClean="0">
                <a:latin typeface="Grigolia" pitchFamily="2" charset="0"/>
              </a:rPr>
              <a:t> </a:t>
            </a:r>
            <a:r>
              <a:rPr lang="en-US" sz="1800" dirty="0" err="1" smtClean="0">
                <a:latin typeface="Grigolia" pitchFamily="2" charset="0"/>
              </a:rPr>
              <a:t>სწორად</a:t>
            </a:r>
            <a:r>
              <a:rPr lang="en-US" sz="1800" dirty="0" smtClean="0">
                <a:latin typeface="Grigolia" pitchFamily="2" charset="0"/>
              </a:rPr>
              <a:t> </a:t>
            </a:r>
            <a:r>
              <a:rPr lang="en-US" sz="1800" dirty="0" err="1" smtClean="0">
                <a:latin typeface="Grigolia" pitchFamily="2" charset="0"/>
              </a:rPr>
              <a:t>გაირკვეს</a:t>
            </a:r>
            <a:r>
              <a:rPr lang="en-US" sz="1800" dirty="0" smtClean="0">
                <a:latin typeface="Grigolia" pitchFamily="2" charset="0"/>
              </a:rPr>
              <a:t> </a:t>
            </a:r>
            <a:r>
              <a:rPr lang="en-US" sz="1800" dirty="0" err="1" smtClean="0">
                <a:latin typeface="Grigolia" pitchFamily="2" charset="0"/>
              </a:rPr>
              <a:t>დიაგნოზი</a:t>
            </a:r>
            <a:r>
              <a:rPr lang="en-US" sz="1800" dirty="0" smtClean="0">
                <a:latin typeface="Grigolia" pitchFamily="2" charset="0"/>
              </a:rPr>
              <a:t>. </a:t>
            </a:r>
            <a:r>
              <a:rPr lang="en-US" sz="1800" dirty="0" err="1" smtClean="0">
                <a:latin typeface="Grigolia" pitchFamily="2" charset="0"/>
              </a:rPr>
              <a:t>ავადმყოფი</a:t>
            </a:r>
            <a:r>
              <a:rPr lang="en-US" sz="1800" dirty="0" smtClean="0">
                <a:latin typeface="Grigolia" pitchFamily="2" charset="0"/>
              </a:rPr>
              <a:t> </a:t>
            </a:r>
            <a:r>
              <a:rPr lang="en-US" sz="1800" dirty="0" err="1" smtClean="0">
                <a:latin typeface="Grigolia" pitchFamily="2" charset="0"/>
              </a:rPr>
              <a:t>ბინაში</a:t>
            </a:r>
            <a:r>
              <a:rPr lang="en-US" sz="1800" dirty="0" smtClean="0">
                <a:latin typeface="Grigolia" pitchFamily="2" charset="0"/>
              </a:rPr>
              <a:t> </a:t>
            </a:r>
            <a:r>
              <a:rPr lang="en-US" sz="1800" dirty="0" err="1" smtClean="0">
                <a:latin typeface="Grigolia" pitchFamily="2" charset="0"/>
              </a:rPr>
              <a:t>უნდა</a:t>
            </a:r>
            <a:r>
              <a:rPr lang="en-US" sz="1800" dirty="0" smtClean="0">
                <a:latin typeface="Grigolia" pitchFamily="2" charset="0"/>
              </a:rPr>
              <a:t> </a:t>
            </a:r>
            <a:r>
              <a:rPr lang="en-US" sz="1800" dirty="0" err="1" smtClean="0">
                <a:latin typeface="Grigolia" pitchFamily="2" charset="0"/>
              </a:rPr>
              <a:t>გამოცალკევდეს</a:t>
            </a:r>
            <a:r>
              <a:rPr lang="en-US" sz="1800" dirty="0" smtClean="0">
                <a:latin typeface="Grigolia" pitchFamily="2" charset="0"/>
              </a:rPr>
              <a:t>. </a:t>
            </a:r>
            <a:r>
              <a:rPr lang="en-US" sz="1800" dirty="0" err="1" smtClean="0">
                <a:latin typeface="Grigolia" pitchFamily="2" charset="0"/>
              </a:rPr>
              <a:t>განსაკუთრებულ</a:t>
            </a:r>
            <a:r>
              <a:rPr lang="en-US" sz="1800" dirty="0" smtClean="0">
                <a:latin typeface="Grigolia" pitchFamily="2" charset="0"/>
              </a:rPr>
              <a:t> </a:t>
            </a:r>
            <a:r>
              <a:rPr lang="en-US" sz="1800" dirty="0" err="1" smtClean="0">
                <a:latin typeface="Grigolia" pitchFamily="2" charset="0"/>
              </a:rPr>
              <a:t>მედიკამენტურ</a:t>
            </a:r>
            <a:r>
              <a:rPr lang="en-US" sz="1800" dirty="0" smtClean="0">
                <a:latin typeface="Grigolia" pitchFamily="2" charset="0"/>
              </a:rPr>
              <a:t> </a:t>
            </a:r>
            <a:r>
              <a:rPr lang="en-US" sz="1800" dirty="0" err="1" smtClean="0">
                <a:latin typeface="Grigolia" pitchFamily="2" charset="0"/>
              </a:rPr>
              <a:t>მკურნალობას</a:t>
            </a:r>
            <a:r>
              <a:rPr lang="en-US" sz="1800" dirty="0" smtClean="0">
                <a:latin typeface="Grigolia" pitchFamily="2" charset="0"/>
              </a:rPr>
              <a:t> </a:t>
            </a:r>
            <a:r>
              <a:rPr lang="en-US" sz="1800" dirty="0" err="1" smtClean="0">
                <a:latin typeface="Grigolia" pitchFamily="2" charset="0"/>
              </a:rPr>
              <a:t>წითურა</a:t>
            </a:r>
            <a:r>
              <a:rPr lang="en-US" sz="1800" dirty="0" smtClean="0">
                <a:latin typeface="Grigolia" pitchFamily="2" charset="0"/>
              </a:rPr>
              <a:t> </a:t>
            </a:r>
            <a:r>
              <a:rPr lang="en-US" sz="1800" dirty="0" err="1" smtClean="0">
                <a:latin typeface="Grigolia" pitchFamily="2" charset="0"/>
              </a:rPr>
              <a:t>არ</a:t>
            </a:r>
            <a:r>
              <a:rPr lang="en-US" sz="1800" dirty="0" smtClean="0">
                <a:latin typeface="Grigolia" pitchFamily="2" charset="0"/>
              </a:rPr>
              <a:t> </a:t>
            </a:r>
            <a:r>
              <a:rPr lang="en-US" sz="1800" dirty="0" err="1" smtClean="0">
                <a:latin typeface="Grigolia" pitchFamily="2" charset="0"/>
              </a:rPr>
              <a:t>მოითხოვს</a:t>
            </a:r>
            <a:r>
              <a:rPr lang="en-US" sz="1800" dirty="0" smtClean="0">
                <a:latin typeface="Grigolia" pitchFamily="2" charset="0"/>
              </a:rPr>
              <a:t>.  </a:t>
            </a:r>
          </a:p>
          <a:p>
            <a:pPr algn="just">
              <a:buNone/>
            </a:pPr>
            <a:endParaRPr lang="en-US" sz="1800" dirty="0" smtClean="0">
              <a:latin typeface="Grigolia" pitchFamily="2" charset="0"/>
            </a:endParaRPr>
          </a:p>
          <a:p>
            <a:pPr algn="just"/>
            <a:endParaRPr lang="en-US" sz="1800" dirty="0">
              <a:latin typeface="Grigolia" pitchFamily="2" charset="0"/>
            </a:endParaRPr>
          </a:p>
        </p:txBody>
      </p:sp>
    </p:spTree>
  </p:cSld>
  <p:clrMapOvr>
    <a:masterClrMapping/>
  </p:clrMapOvr>
  <p:transition advTm="25875"/>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Grigolia" pitchFamily="2" charset="0"/>
              </a:rPr>
              <a:t>                </a:t>
            </a:r>
            <a:r>
              <a:rPr lang="en-US" b="1" dirty="0" err="1" smtClean="0">
                <a:solidFill>
                  <a:srgbClr val="FF0000"/>
                </a:solidFill>
                <a:latin typeface="Grigolia" pitchFamily="2" charset="0"/>
              </a:rPr>
              <a:t>Cutyvavila</a:t>
            </a:r>
            <a:endParaRPr lang="en-US" b="1" dirty="0">
              <a:solidFill>
                <a:srgbClr val="FF0000"/>
              </a:solidFill>
              <a:latin typeface="Grigolia" pitchFamily="2" charset="0"/>
            </a:endParaRPr>
          </a:p>
        </p:txBody>
      </p:sp>
      <p:sp>
        <p:nvSpPr>
          <p:cNvPr id="3" name="Content Placeholder 2"/>
          <p:cNvSpPr>
            <a:spLocks noGrp="1"/>
          </p:cNvSpPr>
          <p:nvPr>
            <p:ph idx="1"/>
          </p:nvPr>
        </p:nvSpPr>
        <p:spPr/>
        <p:txBody>
          <a:bodyPr>
            <a:normAutofit/>
          </a:bodyPr>
          <a:lstStyle/>
          <a:p>
            <a:pPr algn="just">
              <a:buNone/>
            </a:pPr>
            <a:r>
              <a:rPr lang="en-US" sz="2000" dirty="0" smtClean="0"/>
              <a:t>         [</a:t>
            </a:r>
            <a:r>
              <a:rPr lang="en-US" sz="2000" dirty="0" err="1" smtClean="0"/>
              <a:t>variola-დან</a:t>
            </a:r>
            <a:r>
              <a:rPr lang="en-US" sz="2000" dirty="0" smtClean="0"/>
              <a:t> (</a:t>
            </a:r>
            <a:r>
              <a:rPr lang="en-US" sz="2000" dirty="0" err="1" smtClean="0"/>
              <a:t>ლათ</a:t>
            </a:r>
            <a:r>
              <a:rPr lang="en-US" sz="2000" dirty="0" smtClean="0"/>
              <a:t>. </a:t>
            </a:r>
            <a:r>
              <a:rPr lang="en-US" sz="2000" dirty="0" err="1" smtClean="0"/>
              <a:t>varius</a:t>
            </a:r>
            <a:r>
              <a:rPr lang="en-US" sz="2000" dirty="0" smtClean="0"/>
              <a:t> </a:t>
            </a:r>
            <a:r>
              <a:rPr lang="en-US" sz="2000" dirty="0" err="1" smtClean="0"/>
              <a:t>ნაირ-ნაირი</a:t>
            </a:r>
            <a:r>
              <a:rPr lang="en-US" sz="2000" dirty="0" smtClean="0"/>
              <a:t>, </a:t>
            </a:r>
            <a:r>
              <a:rPr lang="en-US" sz="2000" dirty="0" err="1" smtClean="0"/>
              <a:t>აჭრელებული</a:t>
            </a:r>
            <a:r>
              <a:rPr lang="en-US" sz="2000" dirty="0" smtClean="0"/>
              <a:t>)] - </a:t>
            </a:r>
            <a:r>
              <a:rPr lang="en-US" sz="2000" dirty="0" err="1" smtClean="0"/>
              <a:t>ბავშვთა</a:t>
            </a:r>
            <a:r>
              <a:rPr lang="en-US" sz="2000" dirty="0" smtClean="0"/>
              <a:t> </a:t>
            </a:r>
            <a:r>
              <a:rPr lang="en-US" sz="2000" dirty="0" err="1" smtClean="0"/>
              <a:t>ასაკის</a:t>
            </a:r>
            <a:r>
              <a:rPr lang="en-US" sz="2000" dirty="0" smtClean="0"/>
              <a:t> </a:t>
            </a:r>
            <a:r>
              <a:rPr lang="en-US" sz="2000" dirty="0" err="1" smtClean="0"/>
              <a:t>ინფექციური</a:t>
            </a:r>
            <a:r>
              <a:rPr lang="en-US" sz="2000" dirty="0" smtClean="0"/>
              <a:t> </a:t>
            </a:r>
            <a:r>
              <a:rPr lang="en-US" sz="2000" dirty="0" err="1" smtClean="0"/>
              <a:t>დაავადება</a:t>
            </a:r>
            <a:r>
              <a:rPr lang="en-US" sz="2000" dirty="0" smtClean="0"/>
              <a:t>, </a:t>
            </a:r>
            <a:r>
              <a:rPr lang="en-US" sz="2000" dirty="0" err="1" smtClean="0"/>
              <a:t>რომელსაც</a:t>
            </a:r>
            <a:r>
              <a:rPr lang="en-US" sz="2000" dirty="0" smtClean="0"/>
              <a:t> </a:t>
            </a:r>
            <a:r>
              <a:rPr lang="en-US" sz="2000" dirty="0" err="1" smtClean="0"/>
              <a:t>იწვევს</a:t>
            </a:r>
            <a:r>
              <a:rPr lang="en-US" sz="2000" dirty="0" smtClean="0"/>
              <a:t> </a:t>
            </a:r>
            <a:r>
              <a:rPr lang="en-US" sz="2000" dirty="0" err="1" smtClean="0"/>
              <a:t>ფილტრში</a:t>
            </a:r>
            <a:r>
              <a:rPr lang="en-US" sz="2000" dirty="0" smtClean="0"/>
              <a:t> </a:t>
            </a:r>
            <a:r>
              <a:rPr lang="en-US" sz="2000" dirty="0" err="1" smtClean="0"/>
              <a:t>გამავალი</a:t>
            </a:r>
            <a:r>
              <a:rPr lang="en-US" sz="2000" dirty="0" smtClean="0"/>
              <a:t> </a:t>
            </a:r>
            <a:r>
              <a:rPr lang="en-US" sz="2000" dirty="0" err="1" smtClean="0"/>
              <a:t>ინფექციური</a:t>
            </a:r>
            <a:r>
              <a:rPr lang="en-US" sz="2000" dirty="0" smtClean="0"/>
              <a:t> </a:t>
            </a:r>
            <a:r>
              <a:rPr lang="en-US" sz="2000" dirty="0" err="1" smtClean="0"/>
              <a:t>ვირუსი</a:t>
            </a:r>
            <a:r>
              <a:rPr lang="en-US" sz="2000" dirty="0" smtClean="0"/>
              <a:t>. </a:t>
            </a:r>
            <a:r>
              <a:rPr lang="en-US" sz="2000" dirty="0" err="1" smtClean="0"/>
              <a:t>თან</a:t>
            </a:r>
            <a:r>
              <a:rPr lang="en-US" sz="2000" dirty="0" smtClean="0"/>
              <a:t> </a:t>
            </a:r>
            <a:r>
              <a:rPr lang="en-US" sz="2000" dirty="0" err="1" smtClean="0"/>
              <a:t>სდევს</a:t>
            </a:r>
            <a:r>
              <a:rPr lang="en-US" sz="2000" dirty="0" smtClean="0"/>
              <a:t> </a:t>
            </a:r>
            <a:r>
              <a:rPr lang="en-US" sz="2000" dirty="0" err="1" smtClean="0"/>
              <a:t>ცხელებითი</a:t>
            </a:r>
            <a:r>
              <a:rPr lang="en-US" sz="2000" dirty="0" smtClean="0"/>
              <a:t> </a:t>
            </a:r>
            <a:r>
              <a:rPr lang="en-US" sz="2000" dirty="0" err="1" smtClean="0"/>
              <a:t>რეაქცია</a:t>
            </a:r>
            <a:r>
              <a:rPr lang="en-US" sz="2000" dirty="0" smtClean="0"/>
              <a:t> </a:t>
            </a:r>
            <a:r>
              <a:rPr lang="en-US" sz="2000" dirty="0" err="1" smtClean="0"/>
              <a:t>და</a:t>
            </a:r>
            <a:r>
              <a:rPr lang="en-US" sz="2000" dirty="0" smtClean="0"/>
              <a:t> </a:t>
            </a:r>
            <a:r>
              <a:rPr lang="en-US" sz="2000" dirty="0" err="1" smtClean="0"/>
              <a:t>მთელი</a:t>
            </a:r>
            <a:r>
              <a:rPr lang="en-US" sz="2000" dirty="0" smtClean="0"/>
              <a:t> </a:t>
            </a:r>
            <a:r>
              <a:rPr lang="en-US" sz="2000" dirty="0" err="1" smtClean="0"/>
              <a:t>კანის</a:t>
            </a:r>
            <a:r>
              <a:rPr lang="en-US" sz="2000" dirty="0" smtClean="0"/>
              <a:t> </a:t>
            </a:r>
            <a:r>
              <a:rPr lang="en-US" sz="2000" dirty="0" err="1" smtClean="0"/>
              <a:t>ტანზე</a:t>
            </a:r>
            <a:r>
              <a:rPr lang="en-US" sz="2000" dirty="0" smtClean="0"/>
              <a:t> </a:t>
            </a:r>
            <a:r>
              <a:rPr lang="en-US" sz="2000" dirty="0" err="1" smtClean="0"/>
              <a:t>დამახასიათებელი</a:t>
            </a:r>
            <a:r>
              <a:rPr lang="en-US" sz="2000" dirty="0" smtClean="0"/>
              <a:t> </a:t>
            </a:r>
            <a:r>
              <a:rPr lang="en-US" sz="2000" dirty="0" err="1" smtClean="0"/>
              <a:t>ვეზიკულური</a:t>
            </a:r>
            <a:r>
              <a:rPr lang="en-US" sz="2000" dirty="0" smtClean="0"/>
              <a:t> </a:t>
            </a:r>
            <a:r>
              <a:rPr lang="en-US" sz="2000" dirty="0" err="1" smtClean="0"/>
              <a:t>გამონაყარი</a:t>
            </a:r>
            <a:r>
              <a:rPr lang="en-US" sz="2000" dirty="0" smtClean="0"/>
              <a:t>. </a:t>
            </a:r>
            <a:r>
              <a:rPr lang="en-US" sz="2000" dirty="0" err="1" smtClean="0"/>
              <a:t>ჩუტყვავილა</a:t>
            </a:r>
            <a:r>
              <a:rPr lang="en-US" sz="2000" dirty="0" smtClean="0"/>
              <a:t> </a:t>
            </a:r>
            <a:r>
              <a:rPr lang="en-US" sz="2000" dirty="0" err="1" smtClean="0"/>
              <a:t>გადადის</a:t>
            </a:r>
            <a:r>
              <a:rPr lang="en-US" sz="2000" dirty="0" smtClean="0"/>
              <a:t> </a:t>
            </a:r>
            <a:r>
              <a:rPr lang="en-US" sz="2000" dirty="0" err="1" smtClean="0"/>
              <a:t>ჰაერწვეთოვანი</a:t>
            </a:r>
            <a:r>
              <a:rPr lang="en-US" sz="2000" dirty="0" smtClean="0"/>
              <a:t> (</a:t>
            </a:r>
            <a:r>
              <a:rPr lang="en-US" sz="2000" dirty="0" err="1" smtClean="0"/>
              <a:t>ინკუბაციური</a:t>
            </a:r>
            <a:r>
              <a:rPr lang="en-US" sz="2000" dirty="0" smtClean="0"/>
              <a:t> </a:t>
            </a:r>
            <a:r>
              <a:rPr lang="en-US" sz="2000" dirty="0" err="1" smtClean="0"/>
              <a:t>პერიოდის</a:t>
            </a:r>
            <a:r>
              <a:rPr lang="en-US" sz="2000" dirty="0" smtClean="0"/>
              <a:t> </a:t>
            </a:r>
            <a:r>
              <a:rPr lang="en-US" sz="2000" dirty="0" err="1" smtClean="0"/>
              <a:t>ბოლოს</a:t>
            </a:r>
            <a:r>
              <a:rPr lang="en-US" sz="2000" dirty="0" smtClean="0"/>
              <a:t> </a:t>
            </a:r>
            <a:r>
              <a:rPr lang="en-US" sz="2000" dirty="0" err="1" smtClean="0"/>
              <a:t>და</a:t>
            </a:r>
            <a:r>
              <a:rPr lang="en-US" sz="2000" dirty="0" smtClean="0"/>
              <a:t> </a:t>
            </a:r>
            <a:r>
              <a:rPr lang="en-US" sz="2000" dirty="0" err="1" smtClean="0"/>
              <a:t>გამონაყარის</a:t>
            </a:r>
            <a:r>
              <a:rPr lang="en-US" sz="2000" dirty="0" smtClean="0"/>
              <a:t> </a:t>
            </a:r>
            <a:r>
              <a:rPr lang="en-US" sz="2000" dirty="0" err="1" smtClean="0"/>
              <a:t>წარმოქმნიდან</a:t>
            </a:r>
            <a:r>
              <a:rPr lang="en-US" sz="2000" dirty="0" smtClean="0"/>
              <a:t> </a:t>
            </a:r>
            <a:r>
              <a:rPr lang="en-US" sz="2000" dirty="0" err="1" smtClean="0"/>
              <a:t>პირველ</a:t>
            </a:r>
            <a:r>
              <a:rPr lang="en-US" sz="2000" dirty="0" smtClean="0"/>
              <a:t> 3-4 </a:t>
            </a:r>
            <a:r>
              <a:rPr lang="en-US" sz="2000" dirty="0" err="1" smtClean="0"/>
              <a:t>დღეს</a:t>
            </a:r>
            <a:r>
              <a:rPr lang="en-US" sz="2000" dirty="0" smtClean="0"/>
              <a:t>), </a:t>
            </a:r>
            <a:r>
              <a:rPr lang="en-US" sz="2000" dirty="0" err="1" smtClean="0"/>
              <a:t>აგრეთვე</a:t>
            </a:r>
            <a:r>
              <a:rPr lang="en-US" sz="2000" dirty="0" smtClean="0"/>
              <a:t> </a:t>
            </a:r>
            <a:r>
              <a:rPr lang="en-US" sz="2000" dirty="0" err="1" smtClean="0"/>
              <a:t>კონტაქტური</a:t>
            </a:r>
            <a:r>
              <a:rPr lang="en-US" sz="2000" dirty="0" smtClean="0"/>
              <a:t> </a:t>
            </a:r>
            <a:r>
              <a:rPr lang="en-US" sz="2000" dirty="0" err="1" smtClean="0"/>
              <a:t>გზით</a:t>
            </a:r>
            <a:r>
              <a:rPr lang="en-US" sz="2000" dirty="0" smtClean="0"/>
              <a:t> (</a:t>
            </a:r>
            <a:r>
              <a:rPr lang="en-US" sz="2000" dirty="0" err="1" smtClean="0"/>
              <a:t>დაავადების</a:t>
            </a:r>
            <a:r>
              <a:rPr lang="en-US" sz="2000" dirty="0" smtClean="0"/>
              <a:t> </a:t>
            </a:r>
            <a:r>
              <a:rPr lang="en-US" sz="2000" dirty="0" err="1" smtClean="0"/>
              <a:t>უფრო</a:t>
            </a:r>
            <a:r>
              <a:rPr lang="en-US" sz="2000" dirty="0" smtClean="0"/>
              <a:t> </a:t>
            </a:r>
            <a:r>
              <a:rPr lang="en-US" sz="2000" dirty="0" err="1" smtClean="0"/>
              <a:t>მოგვიანებით</a:t>
            </a:r>
            <a:r>
              <a:rPr lang="en-US" sz="2000" dirty="0" smtClean="0"/>
              <a:t> </a:t>
            </a:r>
            <a:r>
              <a:rPr lang="en-US" sz="2000" dirty="0" err="1" smtClean="0"/>
              <a:t>პერიოდში</a:t>
            </a:r>
            <a:r>
              <a:rPr lang="en-US" sz="2000" dirty="0" smtClean="0"/>
              <a:t>). </a:t>
            </a:r>
            <a:r>
              <a:rPr lang="en-US" sz="2000" dirty="0" err="1" smtClean="0"/>
              <a:t>შემთხვევათა</a:t>
            </a:r>
            <a:r>
              <a:rPr lang="en-US" sz="2000" dirty="0" smtClean="0"/>
              <a:t> </a:t>
            </a:r>
            <a:r>
              <a:rPr lang="en-US" sz="2000" dirty="0" err="1" smtClean="0"/>
              <a:t>უმეტესობაში</a:t>
            </a:r>
            <a:r>
              <a:rPr lang="en-US" sz="2000" dirty="0" smtClean="0"/>
              <a:t> </a:t>
            </a:r>
            <a:r>
              <a:rPr lang="en-US" sz="2000" dirty="0" err="1" smtClean="0"/>
              <a:t>ჩუტყვავილა</a:t>
            </a:r>
            <a:r>
              <a:rPr lang="en-US" sz="2000" dirty="0" smtClean="0"/>
              <a:t> </a:t>
            </a:r>
            <a:r>
              <a:rPr lang="en-US" sz="2000" dirty="0" err="1" smtClean="0"/>
              <a:t>კეთილსასურველად</a:t>
            </a:r>
            <a:r>
              <a:rPr lang="en-US" sz="2000" dirty="0" smtClean="0"/>
              <a:t> </a:t>
            </a:r>
            <a:r>
              <a:rPr lang="en-US" sz="2000" dirty="0" err="1" smtClean="0"/>
              <a:t>მიმდინარეობს</a:t>
            </a:r>
            <a:r>
              <a:rPr lang="en-US" sz="2000" dirty="0" smtClean="0"/>
              <a:t>.</a:t>
            </a:r>
          </a:p>
          <a:p>
            <a:pPr algn="just">
              <a:buNone/>
            </a:pPr>
            <a:r>
              <a:rPr lang="en-US" sz="2000" dirty="0" smtClean="0"/>
              <a:t> </a:t>
            </a:r>
          </a:p>
          <a:p>
            <a:pPr>
              <a:buNone/>
            </a:pPr>
            <a:r>
              <a:rPr lang="en-US" sz="2000" dirty="0" smtClean="0"/>
              <a:t> </a:t>
            </a:r>
            <a:endParaRPr lang="en-US" sz="2000" dirty="0"/>
          </a:p>
        </p:txBody>
      </p:sp>
      <p:pic>
        <p:nvPicPr>
          <p:cNvPr id="4" name="Picture 3" descr="chutkvavila.jpg"/>
          <p:cNvPicPr>
            <a:picLocks noChangeAspect="1"/>
          </p:cNvPicPr>
          <p:nvPr/>
        </p:nvPicPr>
        <p:blipFill>
          <a:blip r:embed="rId2"/>
          <a:stretch>
            <a:fillRect/>
          </a:stretch>
        </p:blipFill>
        <p:spPr>
          <a:xfrm>
            <a:off x="5786446" y="4286256"/>
            <a:ext cx="3071834" cy="2571744"/>
          </a:xfrm>
          <a:prstGeom prst="rect">
            <a:avLst/>
          </a:prstGeom>
          <a:ln>
            <a:noFill/>
          </a:ln>
          <a:effectLst>
            <a:softEdge rad="112500"/>
          </a:effectLst>
        </p:spPr>
      </p:pic>
    </p:spTree>
  </p:cSld>
  <p:clrMapOvr>
    <a:masterClrMapping/>
  </p:clrMapOvr>
  <p:transition advTm="4376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rigolia" pitchFamily="2" charset="0"/>
              </a:rPr>
              <a:t>                        </a:t>
            </a:r>
            <a:r>
              <a:rPr lang="en-US" b="1" dirty="0" err="1" smtClean="0">
                <a:latin typeface="Grigolia" pitchFamily="2" charset="0"/>
              </a:rPr>
              <a:t>cofi</a:t>
            </a:r>
            <a:endParaRPr lang="en-US" b="1" dirty="0">
              <a:latin typeface="Grigolia" pitchFamily="2" charset="0"/>
            </a:endParaRPr>
          </a:p>
        </p:txBody>
      </p:sp>
      <p:sp>
        <p:nvSpPr>
          <p:cNvPr id="3" name="Content Placeholder 2"/>
          <p:cNvSpPr>
            <a:spLocks noGrp="1"/>
          </p:cNvSpPr>
          <p:nvPr>
            <p:ph idx="1"/>
          </p:nvPr>
        </p:nvSpPr>
        <p:spPr/>
        <p:txBody>
          <a:bodyPr>
            <a:noAutofit/>
          </a:bodyPr>
          <a:lstStyle/>
          <a:p>
            <a:pPr algn="just">
              <a:buNone/>
            </a:pPr>
            <a:r>
              <a:rPr lang="en-US" sz="1600" dirty="0" smtClean="0"/>
              <a:t>             </a:t>
            </a:r>
            <a:r>
              <a:rPr lang="en-US" sz="1600" dirty="0" err="1" smtClean="0"/>
              <a:t>ცოფი</a:t>
            </a:r>
            <a:r>
              <a:rPr lang="en-US" sz="1600" dirty="0" smtClean="0"/>
              <a:t> </a:t>
            </a:r>
            <a:r>
              <a:rPr lang="en-US" sz="1600" dirty="0" err="1" smtClean="0"/>
              <a:t>ძალიან</a:t>
            </a:r>
            <a:r>
              <a:rPr lang="en-US" sz="1600" dirty="0" smtClean="0"/>
              <a:t> </a:t>
            </a:r>
            <a:r>
              <a:rPr lang="en-US" sz="1600" dirty="0" err="1" smtClean="0"/>
              <a:t>მძიმე</a:t>
            </a:r>
            <a:r>
              <a:rPr lang="en-US" sz="1600" dirty="0" smtClean="0"/>
              <a:t> </a:t>
            </a:r>
            <a:r>
              <a:rPr lang="en-US" sz="1600" dirty="0" err="1" smtClean="0"/>
              <a:t>ვირუსული</a:t>
            </a:r>
            <a:r>
              <a:rPr lang="en-US" sz="1600" dirty="0" smtClean="0"/>
              <a:t> </a:t>
            </a:r>
            <a:r>
              <a:rPr lang="en-US" sz="1600" dirty="0" err="1" smtClean="0"/>
              <a:t>დაავადებაა</a:t>
            </a:r>
            <a:r>
              <a:rPr lang="en-US" sz="1600" dirty="0" smtClean="0"/>
              <a:t>. </a:t>
            </a:r>
            <a:r>
              <a:rPr lang="en-US" sz="1600" dirty="0" err="1" smtClean="0"/>
              <a:t>ადამიანის</a:t>
            </a:r>
            <a:r>
              <a:rPr lang="en-US" sz="1600" dirty="0" smtClean="0"/>
              <a:t> </a:t>
            </a:r>
            <a:r>
              <a:rPr lang="en-US" sz="1600" dirty="0" err="1" smtClean="0"/>
              <a:t>დასნებოვნება</a:t>
            </a:r>
            <a:r>
              <a:rPr lang="en-US" sz="1600" dirty="0" smtClean="0"/>
              <a:t> </a:t>
            </a:r>
            <a:r>
              <a:rPr lang="en-US" sz="1600" dirty="0" err="1" smtClean="0"/>
              <a:t>შეუძლია</a:t>
            </a:r>
            <a:r>
              <a:rPr lang="en-US" sz="1600" dirty="0" smtClean="0"/>
              <a:t> </a:t>
            </a:r>
            <a:r>
              <a:rPr lang="en-US" sz="1600" dirty="0" err="1" smtClean="0"/>
              <a:t>დაავადებულ</a:t>
            </a:r>
            <a:r>
              <a:rPr lang="en-US" sz="1600" dirty="0" smtClean="0"/>
              <a:t> </a:t>
            </a:r>
            <a:r>
              <a:rPr lang="en-US" sz="1600" dirty="0" err="1" smtClean="0"/>
              <a:t>ძაღლს</a:t>
            </a:r>
            <a:r>
              <a:rPr lang="en-US" sz="1600" dirty="0" smtClean="0"/>
              <a:t>, </a:t>
            </a:r>
            <a:r>
              <a:rPr lang="en-US" sz="1600" dirty="0" err="1" smtClean="0"/>
              <a:t>კატას</a:t>
            </a:r>
            <a:r>
              <a:rPr lang="en-US" sz="1600" dirty="0" smtClean="0"/>
              <a:t>, </a:t>
            </a:r>
            <a:r>
              <a:rPr lang="en-US" sz="1600" dirty="0" err="1" smtClean="0"/>
              <a:t>მელიას</a:t>
            </a:r>
            <a:r>
              <a:rPr lang="en-US" sz="1600" dirty="0" smtClean="0"/>
              <a:t>, </a:t>
            </a:r>
            <a:r>
              <a:rPr lang="en-US" sz="1600" dirty="0" err="1" smtClean="0"/>
              <a:t>მგელს</a:t>
            </a:r>
            <a:r>
              <a:rPr lang="en-US" sz="1600" dirty="0" smtClean="0"/>
              <a:t>, </a:t>
            </a:r>
            <a:r>
              <a:rPr lang="en-US" sz="1600" dirty="0" err="1" smtClean="0"/>
              <a:t>ძროხას</a:t>
            </a:r>
            <a:r>
              <a:rPr lang="en-US" sz="1600" dirty="0" smtClean="0"/>
              <a:t>, </a:t>
            </a:r>
            <a:r>
              <a:rPr lang="en-US" sz="1600" dirty="0" err="1" smtClean="0"/>
              <a:t>ცხენს</a:t>
            </a:r>
            <a:r>
              <a:rPr lang="en-US" sz="1600" dirty="0" smtClean="0"/>
              <a:t>, </a:t>
            </a:r>
            <a:r>
              <a:rPr lang="en-US" sz="1600" dirty="0" err="1" smtClean="0"/>
              <a:t>ფრინველებსაც</a:t>
            </a:r>
            <a:r>
              <a:rPr lang="en-US" sz="1600" dirty="0" smtClean="0"/>
              <a:t> </a:t>
            </a:r>
            <a:r>
              <a:rPr lang="en-US" sz="1600" dirty="0" err="1" smtClean="0"/>
              <a:t>კი</a:t>
            </a:r>
            <a:r>
              <a:rPr lang="en-US" sz="1600" dirty="0" smtClean="0"/>
              <a:t> </a:t>
            </a:r>
            <a:r>
              <a:rPr lang="en-US" sz="1600" dirty="0" err="1" smtClean="0"/>
              <a:t>და</a:t>
            </a:r>
            <a:r>
              <a:rPr lang="en-US" sz="1600" dirty="0" smtClean="0"/>
              <a:t>, </a:t>
            </a:r>
            <a:r>
              <a:rPr lang="en-US" sz="1600" dirty="0" err="1" smtClean="0"/>
              <a:t>თქვენ</a:t>
            </a:r>
            <a:r>
              <a:rPr lang="en-US" sz="1600" dirty="0" smtClean="0"/>
              <a:t> </a:t>
            </a:r>
            <a:r>
              <a:rPr lang="en-US" sz="1600" dirty="0" err="1" smtClean="0"/>
              <a:t>წარმოიდგინეთ</a:t>
            </a:r>
            <a:r>
              <a:rPr lang="en-US" sz="1600" dirty="0" smtClean="0"/>
              <a:t>, </a:t>
            </a:r>
            <a:r>
              <a:rPr lang="en-US" sz="1600" dirty="0" err="1" smtClean="0"/>
              <a:t>არც</a:t>
            </a:r>
            <a:r>
              <a:rPr lang="en-US" sz="1600" dirty="0" smtClean="0"/>
              <a:t> </a:t>
            </a:r>
            <a:r>
              <a:rPr lang="en-US" sz="1600" dirty="0" err="1" smtClean="0"/>
              <a:t>ადამიანისგან</a:t>
            </a:r>
            <a:r>
              <a:rPr lang="en-US" sz="1600" dirty="0" smtClean="0"/>
              <a:t> </a:t>
            </a:r>
            <a:r>
              <a:rPr lang="en-US" sz="1600" dirty="0" err="1" smtClean="0"/>
              <a:t>ინფიცირებაა</a:t>
            </a:r>
            <a:r>
              <a:rPr lang="en-US" sz="1600" dirty="0" smtClean="0"/>
              <a:t> </a:t>
            </a:r>
            <a:r>
              <a:rPr lang="en-US" sz="1600" dirty="0" err="1" smtClean="0"/>
              <a:t>გამორიცხული</a:t>
            </a:r>
            <a:r>
              <a:rPr lang="en-US" sz="1600" dirty="0" smtClean="0"/>
              <a:t>.  </a:t>
            </a:r>
          </a:p>
          <a:p>
            <a:pPr algn="just">
              <a:buNone/>
            </a:pPr>
            <a:r>
              <a:rPr lang="en-US" sz="1600" dirty="0" smtClean="0"/>
              <a:t>          </a:t>
            </a:r>
            <a:r>
              <a:rPr lang="en-US" sz="1600" dirty="0" err="1" smtClean="0"/>
              <a:t>ცოფის</a:t>
            </a:r>
            <a:r>
              <a:rPr lang="en-US" sz="1600" dirty="0" smtClean="0"/>
              <a:t> </a:t>
            </a:r>
            <a:r>
              <a:rPr lang="en-US" sz="1600" dirty="0" err="1" smtClean="0"/>
              <a:t>ვირუსი</a:t>
            </a:r>
            <a:r>
              <a:rPr lang="en-US" sz="1600" dirty="0" smtClean="0"/>
              <a:t> </a:t>
            </a:r>
            <a:r>
              <a:rPr lang="en-US" sz="1600" dirty="0" err="1" smtClean="0"/>
              <a:t>გარემოში</a:t>
            </a:r>
            <a:r>
              <a:rPr lang="en-US" sz="1600" dirty="0" smtClean="0"/>
              <a:t> </a:t>
            </a:r>
            <a:r>
              <a:rPr lang="en-US" sz="1600" dirty="0" err="1" smtClean="0"/>
              <a:t>დაავადებული</a:t>
            </a:r>
            <a:r>
              <a:rPr lang="en-US" sz="1600" dirty="0" smtClean="0"/>
              <a:t> </a:t>
            </a:r>
            <a:r>
              <a:rPr lang="en-US" sz="1600" dirty="0" err="1" smtClean="0"/>
              <a:t>ცხოველის</a:t>
            </a:r>
            <a:r>
              <a:rPr lang="en-US" sz="1600" dirty="0" smtClean="0"/>
              <a:t> </a:t>
            </a:r>
            <a:r>
              <a:rPr lang="en-US" sz="1600" dirty="0" err="1" smtClean="0"/>
              <a:t>ნერწყვთან</a:t>
            </a:r>
            <a:r>
              <a:rPr lang="en-US" sz="1600" dirty="0" smtClean="0"/>
              <a:t> </a:t>
            </a:r>
            <a:r>
              <a:rPr lang="en-US" sz="1600" dirty="0" err="1" smtClean="0"/>
              <a:t>ერთად</a:t>
            </a:r>
            <a:r>
              <a:rPr lang="en-US" sz="1600" dirty="0" smtClean="0"/>
              <a:t> </a:t>
            </a:r>
            <a:r>
              <a:rPr lang="en-US" sz="1600" dirty="0" err="1" smtClean="0"/>
              <a:t>გამოიყოფა</a:t>
            </a:r>
            <a:r>
              <a:rPr lang="en-US" sz="1600" dirty="0" smtClean="0"/>
              <a:t> </a:t>
            </a:r>
            <a:r>
              <a:rPr lang="en-US" sz="1600" dirty="0" err="1" smtClean="0"/>
              <a:t>და</a:t>
            </a:r>
            <a:r>
              <a:rPr lang="en-US" sz="1600" dirty="0" smtClean="0"/>
              <a:t> </a:t>
            </a:r>
            <a:r>
              <a:rPr lang="en-US" sz="1600" dirty="0" err="1" smtClean="0"/>
              <a:t>დაკბენილის</a:t>
            </a:r>
            <a:r>
              <a:rPr lang="en-US" sz="1600" dirty="0" smtClean="0"/>
              <a:t> </a:t>
            </a:r>
            <a:r>
              <a:rPr lang="en-US" sz="1600" dirty="0" err="1" smtClean="0"/>
              <a:t>ორგანიზმში</a:t>
            </a:r>
            <a:r>
              <a:rPr lang="en-US" sz="1600" dirty="0" smtClean="0"/>
              <a:t> </a:t>
            </a:r>
            <a:r>
              <a:rPr lang="en-US" sz="1600" dirty="0" err="1" smtClean="0"/>
              <a:t>ჭრილობიდან</a:t>
            </a:r>
            <a:r>
              <a:rPr lang="en-US" sz="1600" dirty="0" smtClean="0"/>
              <a:t> </a:t>
            </a:r>
            <a:r>
              <a:rPr lang="en-US" sz="1600" dirty="0" err="1" smtClean="0"/>
              <a:t>ან</a:t>
            </a:r>
            <a:r>
              <a:rPr lang="en-US" sz="1600" dirty="0" smtClean="0"/>
              <a:t> </a:t>
            </a:r>
            <a:r>
              <a:rPr lang="en-US" sz="1600" dirty="0" err="1" smtClean="0"/>
              <a:t>ლორწოვანი</a:t>
            </a:r>
            <a:r>
              <a:rPr lang="en-US" sz="1600" dirty="0" smtClean="0"/>
              <a:t> </a:t>
            </a:r>
            <a:r>
              <a:rPr lang="en-US" sz="1600" dirty="0" err="1" smtClean="0"/>
              <a:t>გარსიდან</a:t>
            </a:r>
            <a:r>
              <a:rPr lang="en-US" sz="1600" dirty="0" smtClean="0"/>
              <a:t> </a:t>
            </a:r>
            <a:r>
              <a:rPr lang="en-US" sz="1600" dirty="0" err="1" smtClean="0"/>
              <a:t>ხვდება</a:t>
            </a:r>
            <a:r>
              <a:rPr lang="en-US" sz="1600" dirty="0" smtClean="0"/>
              <a:t>. </a:t>
            </a:r>
            <a:r>
              <a:rPr lang="en-US" sz="1600" dirty="0" err="1" smtClean="0"/>
              <a:t>ნაკბენი</a:t>
            </a:r>
            <a:r>
              <a:rPr lang="en-US" sz="1600" dirty="0" smtClean="0"/>
              <a:t> </a:t>
            </a:r>
            <a:r>
              <a:rPr lang="en-US" sz="1600" dirty="0" err="1" smtClean="0"/>
              <a:t>ნებისმიერ</a:t>
            </a:r>
            <a:r>
              <a:rPr lang="en-US" sz="1600" dirty="0" smtClean="0"/>
              <a:t> </a:t>
            </a:r>
            <a:r>
              <a:rPr lang="en-US" sz="1600" dirty="0" err="1" smtClean="0"/>
              <a:t>შემთხვევაში</a:t>
            </a:r>
            <a:r>
              <a:rPr lang="en-US" sz="1600" dirty="0" smtClean="0"/>
              <a:t> </a:t>
            </a:r>
            <a:r>
              <a:rPr lang="en-US" sz="1600" dirty="0" err="1" smtClean="0"/>
              <a:t>სახიფათოა</a:t>
            </a:r>
            <a:r>
              <a:rPr lang="en-US" sz="1600" dirty="0" smtClean="0"/>
              <a:t>, </a:t>
            </a:r>
            <a:r>
              <a:rPr lang="en-US" sz="1600" dirty="0" err="1" smtClean="0"/>
              <a:t>ვინაიდან</a:t>
            </a:r>
            <a:r>
              <a:rPr lang="en-US" sz="1600" dirty="0" smtClean="0"/>
              <a:t> </a:t>
            </a:r>
            <a:r>
              <a:rPr lang="en-US" sz="1600" dirty="0" err="1" smtClean="0"/>
              <a:t>შესაძლოა</a:t>
            </a:r>
            <a:r>
              <a:rPr lang="en-US" sz="1600" dirty="0" smtClean="0"/>
              <a:t>, </a:t>
            </a:r>
            <a:r>
              <a:rPr lang="en-US" sz="1600" dirty="0" err="1" smtClean="0"/>
              <a:t>კბენის</a:t>
            </a:r>
            <a:r>
              <a:rPr lang="en-US" sz="1600" dirty="0" smtClean="0"/>
              <a:t> </a:t>
            </a:r>
            <a:r>
              <a:rPr lang="en-US" sz="1600" dirty="0" err="1" smtClean="0"/>
              <a:t>მომენტისთვის</a:t>
            </a:r>
            <a:r>
              <a:rPr lang="en-US" sz="1600" dirty="0" smtClean="0"/>
              <a:t> </a:t>
            </a:r>
            <a:r>
              <a:rPr lang="en-US" sz="1600" dirty="0" err="1" smtClean="0"/>
              <a:t>ცხოველს</a:t>
            </a:r>
            <a:r>
              <a:rPr lang="en-US" sz="1600" dirty="0" smtClean="0"/>
              <a:t> </a:t>
            </a:r>
            <a:r>
              <a:rPr lang="en-US" sz="1600" dirty="0" err="1" smtClean="0"/>
              <a:t>ჯერ</a:t>
            </a:r>
            <a:r>
              <a:rPr lang="en-US" sz="1600" dirty="0" smtClean="0"/>
              <a:t> </a:t>
            </a:r>
            <a:r>
              <a:rPr lang="en-US" sz="1600" dirty="0" err="1" smtClean="0"/>
              <a:t>კიდევ</a:t>
            </a:r>
            <a:r>
              <a:rPr lang="en-US" sz="1600" dirty="0" smtClean="0"/>
              <a:t> </a:t>
            </a:r>
            <a:r>
              <a:rPr lang="en-US" sz="1600" dirty="0" err="1" smtClean="0"/>
              <a:t>არ</a:t>
            </a:r>
            <a:r>
              <a:rPr lang="en-US" sz="1600" dirty="0" smtClean="0"/>
              <a:t> </a:t>
            </a:r>
            <a:r>
              <a:rPr lang="en-US" sz="1600" dirty="0" err="1" smtClean="0"/>
              <a:t>ეტყობოდეს</a:t>
            </a:r>
            <a:r>
              <a:rPr lang="en-US" sz="1600" dirty="0" smtClean="0"/>
              <a:t> </a:t>
            </a:r>
            <a:r>
              <a:rPr lang="en-US" sz="1600" dirty="0" err="1" smtClean="0"/>
              <a:t>დაავადების</a:t>
            </a:r>
            <a:r>
              <a:rPr lang="en-US" sz="1600" dirty="0" smtClean="0"/>
              <a:t> </a:t>
            </a:r>
            <a:r>
              <a:rPr lang="en-US" sz="1600" dirty="0" err="1" smtClean="0"/>
              <a:t>გარეგნული</a:t>
            </a:r>
            <a:r>
              <a:rPr lang="en-US" sz="1600" dirty="0" smtClean="0"/>
              <a:t> </a:t>
            </a:r>
            <a:r>
              <a:rPr lang="en-US" sz="1600" dirty="0" err="1" smtClean="0"/>
              <a:t>ნიშნები</a:t>
            </a:r>
            <a:r>
              <a:rPr lang="en-US" sz="1600" dirty="0" smtClean="0"/>
              <a:t>. </a:t>
            </a:r>
            <a:r>
              <a:rPr lang="en-US" sz="1600" dirty="0" err="1" smtClean="0"/>
              <a:t>რაკი</a:t>
            </a:r>
            <a:r>
              <a:rPr lang="en-US" sz="1600" dirty="0" smtClean="0"/>
              <a:t> </a:t>
            </a:r>
            <a:r>
              <a:rPr lang="en-US" sz="1600" dirty="0" err="1" smtClean="0"/>
              <a:t>ინფიცირება</a:t>
            </a:r>
            <a:r>
              <a:rPr lang="en-US" sz="1600" dirty="0" smtClean="0"/>
              <a:t> </a:t>
            </a:r>
            <a:r>
              <a:rPr lang="en-US" sz="1600" dirty="0" err="1" smtClean="0"/>
              <a:t>უმეტესად</a:t>
            </a:r>
            <a:r>
              <a:rPr lang="en-US" sz="1600" dirty="0" smtClean="0"/>
              <a:t> </a:t>
            </a:r>
            <a:r>
              <a:rPr lang="en-US" sz="1600" dirty="0" err="1" smtClean="0"/>
              <a:t>ძაღლის</a:t>
            </a:r>
            <a:r>
              <a:rPr lang="en-US" sz="1600" dirty="0" smtClean="0"/>
              <a:t> </a:t>
            </a:r>
            <a:r>
              <a:rPr lang="en-US" sz="1600" dirty="0" err="1" smtClean="0"/>
              <a:t>ნაკბენით</a:t>
            </a:r>
            <a:r>
              <a:rPr lang="en-US" sz="1600" dirty="0" smtClean="0"/>
              <a:t> </a:t>
            </a:r>
            <a:r>
              <a:rPr lang="en-US" sz="1600" dirty="0" err="1" smtClean="0"/>
              <a:t>არის</a:t>
            </a:r>
            <a:r>
              <a:rPr lang="en-US" sz="1600" dirty="0" smtClean="0"/>
              <a:t> </a:t>
            </a:r>
            <a:r>
              <a:rPr lang="en-US" sz="1600" dirty="0" err="1" smtClean="0"/>
              <a:t>გამოწვეული</a:t>
            </a:r>
            <a:r>
              <a:rPr lang="en-US" sz="1600" dirty="0" smtClean="0"/>
              <a:t>, </a:t>
            </a:r>
            <a:r>
              <a:rPr lang="en-US" sz="1600" dirty="0" err="1" smtClean="0"/>
              <a:t>დაავადებას</a:t>
            </a:r>
            <a:r>
              <a:rPr lang="en-US" sz="1600" dirty="0" smtClean="0"/>
              <a:t> </a:t>
            </a:r>
            <a:r>
              <a:rPr lang="en-US" sz="1600" dirty="0" err="1" smtClean="0"/>
              <a:t>სწორედ</a:t>
            </a:r>
            <a:r>
              <a:rPr lang="en-US" sz="1600" dirty="0" smtClean="0"/>
              <a:t> </a:t>
            </a:r>
            <a:r>
              <a:rPr lang="en-US" sz="1600" dirty="0" err="1" smtClean="0"/>
              <a:t>ამ</a:t>
            </a:r>
            <a:r>
              <a:rPr lang="en-US" sz="1600" dirty="0" smtClean="0"/>
              <a:t> </a:t>
            </a:r>
            <a:r>
              <a:rPr lang="en-US" sz="1600" dirty="0" err="1" smtClean="0"/>
              <a:t>ცხოველის</a:t>
            </a:r>
            <a:r>
              <a:rPr lang="en-US" sz="1600" dirty="0" smtClean="0"/>
              <a:t> </a:t>
            </a:r>
            <a:r>
              <a:rPr lang="en-US" sz="1600" dirty="0" err="1" smtClean="0"/>
              <a:t>მაგალითზე</a:t>
            </a:r>
            <a:r>
              <a:rPr lang="en-US" sz="1600" dirty="0" smtClean="0"/>
              <a:t> </a:t>
            </a:r>
            <a:r>
              <a:rPr lang="en-US" sz="1600" dirty="0" err="1" smtClean="0"/>
              <a:t>მიმოვიხილავთ</a:t>
            </a:r>
            <a:r>
              <a:rPr lang="en-US" sz="1600" dirty="0" smtClean="0"/>
              <a:t>. </a:t>
            </a:r>
            <a:r>
              <a:rPr lang="en-US" sz="1600" dirty="0" err="1" smtClean="0"/>
              <a:t>ძაღლებში</a:t>
            </a:r>
            <a:r>
              <a:rPr lang="en-US" sz="1600" dirty="0" smtClean="0"/>
              <a:t> </a:t>
            </a:r>
            <a:r>
              <a:rPr lang="en-US" sz="1600" dirty="0" err="1" smtClean="0"/>
              <a:t>ცოფის</a:t>
            </a:r>
            <a:r>
              <a:rPr lang="en-US" sz="1600" dirty="0" smtClean="0"/>
              <a:t> </a:t>
            </a:r>
            <a:r>
              <a:rPr lang="en-US" sz="1600" dirty="0" err="1" smtClean="0"/>
              <a:t>საინკუბაციო</a:t>
            </a:r>
            <a:r>
              <a:rPr lang="en-US" sz="1600" dirty="0" smtClean="0"/>
              <a:t> (</a:t>
            </a:r>
            <a:r>
              <a:rPr lang="en-US" sz="1600" dirty="0" err="1" smtClean="0"/>
              <a:t>ფარული</a:t>
            </a:r>
            <a:r>
              <a:rPr lang="en-US" sz="1600" dirty="0" smtClean="0"/>
              <a:t>) </a:t>
            </a:r>
            <a:r>
              <a:rPr lang="en-US" sz="1600" dirty="0" err="1" smtClean="0"/>
              <a:t>პერიოდი</a:t>
            </a:r>
            <a:r>
              <a:rPr lang="en-US" sz="1600" dirty="0" smtClean="0"/>
              <a:t> 14-16 </a:t>
            </a:r>
            <a:r>
              <a:rPr lang="en-US" sz="1600" dirty="0" err="1" smtClean="0"/>
              <a:t>დღეა</a:t>
            </a:r>
            <a:r>
              <a:rPr lang="en-US" sz="1600" dirty="0" smtClean="0"/>
              <a:t>. </a:t>
            </a:r>
            <a:r>
              <a:rPr lang="en-US" sz="1600" dirty="0" err="1" smtClean="0"/>
              <a:t>დაავადება</a:t>
            </a:r>
            <a:r>
              <a:rPr lang="en-US" sz="1600" dirty="0" smtClean="0"/>
              <a:t> </a:t>
            </a:r>
            <a:r>
              <a:rPr lang="en-US" sz="1600" dirty="0" err="1" smtClean="0"/>
              <a:t>ვლინდება</a:t>
            </a:r>
            <a:r>
              <a:rPr lang="en-US" sz="1600" dirty="0" smtClean="0"/>
              <a:t> </a:t>
            </a:r>
            <a:r>
              <a:rPr lang="en-US" sz="1600" dirty="0" err="1" smtClean="0"/>
              <a:t>ძლიერი</a:t>
            </a:r>
            <a:r>
              <a:rPr lang="en-US" sz="1600" dirty="0" smtClean="0"/>
              <a:t> </a:t>
            </a:r>
            <a:r>
              <a:rPr lang="en-US" sz="1600" dirty="0" err="1" smtClean="0"/>
              <a:t>აგზნებით</a:t>
            </a:r>
            <a:r>
              <a:rPr lang="en-US" sz="1600" dirty="0" smtClean="0"/>
              <a:t>, </a:t>
            </a:r>
            <a:r>
              <a:rPr lang="en-US" sz="1600" dirty="0" err="1" smtClean="0"/>
              <a:t>გუგების</a:t>
            </a:r>
            <a:r>
              <a:rPr lang="en-US" sz="1600" dirty="0" smtClean="0"/>
              <a:t> </a:t>
            </a:r>
            <a:r>
              <a:rPr lang="en-US" sz="1600" dirty="0" err="1" smtClean="0"/>
              <a:t>გაფართოებით</a:t>
            </a:r>
            <a:r>
              <a:rPr lang="en-US" sz="1600" dirty="0" smtClean="0"/>
              <a:t>, </a:t>
            </a:r>
            <a:r>
              <a:rPr lang="en-US" sz="1600" dirty="0" err="1" smtClean="0"/>
              <a:t>მოუსვენრობით</a:t>
            </a:r>
            <a:r>
              <a:rPr lang="en-US" sz="1600" dirty="0" smtClean="0"/>
              <a:t>. </a:t>
            </a:r>
            <a:r>
              <a:rPr lang="en-US" sz="1600" dirty="0" err="1" smtClean="0"/>
              <a:t>ძაღლი</a:t>
            </a:r>
            <a:r>
              <a:rPr lang="en-US" sz="1600" dirty="0" smtClean="0"/>
              <a:t> </a:t>
            </a:r>
            <a:r>
              <a:rPr lang="en-US" sz="1600" dirty="0" err="1" smtClean="0"/>
              <a:t>შეიძლება</a:t>
            </a:r>
            <a:r>
              <a:rPr lang="en-US" sz="1600" dirty="0" smtClean="0"/>
              <a:t> </a:t>
            </a:r>
            <a:r>
              <a:rPr lang="en-US" sz="1600" dirty="0" err="1" smtClean="0"/>
              <a:t>გაიქცეს</a:t>
            </a:r>
            <a:r>
              <a:rPr lang="en-US" sz="1600" dirty="0" smtClean="0"/>
              <a:t> </a:t>
            </a:r>
            <a:r>
              <a:rPr lang="en-US" sz="1600" dirty="0" err="1" smtClean="0"/>
              <a:t>შინიდან</a:t>
            </a:r>
            <a:r>
              <a:rPr lang="en-US" sz="1600" dirty="0" smtClean="0"/>
              <a:t>, </a:t>
            </a:r>
            <a:r>
              <a:rPr lang="en-US" sz="1600" dirty="0" err="1" smtClean="0"/>
              <a:t>ყეფის</a:t>
            </a:r>
            <a:r>
              <a:rPr lang="en-US" sz="1600" dirty="0" smtClean="0"/>
              <a:t> </a:t>
            </a:r>
            <a:r>
              <a:rPr lang="en-US" sz="1600" dirty="0" err="1" smtClean="0"/>
              <a:t>გარეშე</a:t>
            </a:r>
            <a:r>
              <a:rPr lang="en-US" sz="1600" dirty="0" smtClean="0"/>
              <a:t> </a:t>
            </a:r>
            <a:r>
              <a:rPr lang="en-US" sz="1600" dirty="0" err="1" smtClean="0"/>
              <a:t>თავს</a:t>
            </a:r>
            <a:r>
              <a:rPr lang="en-US" sz="1600" dirty="0" smtClean="0"/>
              <a:t> </a:t>
            </a:r>
            <a:r>
              <a:rPr lang="en-US" sz="1600" dirty="0" err="1" smtClean="0"/>
              <a:t>დაესხას</a:t>
            </a:r>
            <a:r>
              <a:rPr lang="en-US" sz="1600" dirty="0" smtClean="0"/>
              <a:t> </a:t>
            </a:r>
            <a:r>
              <a:rPr lang="en-US" sz="1600" dirty="0" err="1" smtClean="0"/>
              <a:t>და</a:t>
            </a:r>
            <a:r>
              <a:rPr lang="en-US" sz="1600" dirty="0" smtClean="0"/>
              <a:t> </a:t>
            </a:r>
            <a:r>
              <a:rPr lang="en-US" sz="1600" dirty="0" err="1" smtClean="0"/>
              <a:t>უკბინოს</a:t>
            </a:r>
            <a:r>
              <a:rPr lang="en-US" sz="1600" dirty="0" smtClean="0"/>
              <a:t> </a:t>
            </a:r>
            <a:r>
              <a:rPr lang="en-US" sz="1600" dirty="0" err="1" smtClean="0"/>
              <a:t>ადამიანს</a:t>
            </a:r>
            <a:r>
              <a:rPr lang="en-US" sz="1600" dirty="0" smtClean="0"/>
              <a:t> </a:t>
            </a:r>
            <a:r>
              <a:rPr lang="en-US" sz="1600" dirty="0" err="1" smtClean="0"/>
              <a:t>ან</a:t>
            </a:r>
            <a:r>
              <a:rPr lang="en-US" sz="1600" dirty="0" smtClean="0"/>
              <a:t> </a:t>
            </a:r>
            <a:r>
              <a:rPr lang="en-US" sz="1600" dirty="0" err="1" smtClean="0"/>
              <a:t>ცხოველს</a:t>
            </a:r>
            <a:r>
              <a:rPr lang="en-US" sz="1600" dirty="0" smtClean="0"/>
              <a:t>, </a:t>
            </a:r>
            <a:r>
              <a:rPr lang="en-US" sz="1600" dirty="0" err="1" smtClean="0"/>
              <a:t>გადაყლაპოს</a:t>
            </a:r>
            <a:r>
              <a:rPr lang="en-US" sz="1600" dirty="0" smtClean="0"/>
              <a:t> </a:t>
            </a:r>
            <a:r>
              <a:rPr lang="en-US" sz="1600" dirty="0" err="1" smtClean="0"/>
              <a:t>ესა</a:t>
            </a:r>
            <a:r>
              <a:rPr lang="en-US" sz="1600" dirty="0" smtClean="0"/>
              <a:t> </a:t>
            </a:r>
            <a:r>
              <a:rPr lang="en-US" sz="1600" dirty="0" err="1" smtClean="0"/>
              <a:t>თუ</a:t>
            </a:r>
            <a:r>
              <a:rPr lang="en-US" sz="1600" dirty="0" smtClean="0"/>
              <a:t> </a:t>
            </a:r>
            <a:r>
              <a:rPr lang="en-US" sz="1600" dirty="0" err="1" smtClean="0"/>
              <a:t>ის</a:t>
            </a:r>
            <a:r>
              <a:rPr lang="en-US" sz="1600" dirty="0" smtClean="0"/>
              <a:t> </a:t>
            </a:r>
            <a:r>
              <a:rPr lang="en-US" sz="1600" dirty="0" err="1" smtClean="0"/>
              <a:t>საგანი</a:t>
            </a:r>
            <a:r>
              <a:rPr lang="en-US" sz="1600" dirty="0" smtClean="0"/>
              <a:t>. </a:t>
            </a:r>
            <a:r>
              <a:rPr lang="en-US" sz="1600" dirty="0" err="1" smtClean="0"/>
              <a:t>დაავადებას</a:t>
            </a:r>
            <a:r>
              <a:rPr lang="en-US" sz="1600" dirty="0" smtClean="0"/>
              <a:t> </a:t>
            </a:r>
            <a:r>
              <a:rPr lang="en-US" sz="1600" dirty="0" err="1" smtClean="0"/>
              <a:t>თან</a:t>
            </a:r>
            <a:r>
              <a:rPr lang="en-US" sz="1600" dirty="0" smtClean="0"/>
              <a:t> </a:t>
            </a:r>
            <a:r>
              <a:rPr lang="en-US" sz="1600" dirty="0" err="1" smtClean="0"/>
              <a:t>სდევს</a:t>
            </a:r>
            <a:r>
              <a:rPr lang="en-US" sz="1600" dirty="0" smtClean="0"/>
              <a:t> </a:t>
            </a:r>
            <a:r>
              <a:rPr lang="en-US" sz="1600" dirty="0" err="1" smtClean="0"/>
              <a:t>ძლიერი</a:t>
            </a:r>
            <a:r>
              <a:rPr lang="en-US" sz="1600" dirty="0" smtClean="0"/>
              <a:t> </a:t>
            </a:r>
            <a:r>
              <a:rPr lang="en-US" sz="1600" dirty="0" err="1" smtClean="0"/>
              <a:t>ნერწყვდენა</a:t>
            </a:r>
            <a:r>
              <a:rPr lang="en-US" sz="1600" dirty="0" smtClean="0"/>
              <a:t> </a:t>
            </a:r>
            <a:r>
              <a:rPr lang="en-US" sz="1600" dirty="0" err="1" smtClean="0"/>
              <a:t>და</a:t>
            </a:r>
            <a:r>
              <a:rPr lang="en-US" sz="1600" dirty="0" smtClean="0"/>
              <a:t> </a:t>
            </a:r>
            <a:r>
              <a:rPr lang="en-US" sz="1600" dirty="0" err="1" smtClean="0"/>
              <a:t>ღებინება</a:t>
            </a:r>
            <a:r>
              <a:rPr lang="en-US" sz="1600" dirty="0" smtClean="0"/>
              <a:t>. </a:t>
            </a:r>
            <a:r>
              <a:rPr lang="en-US" sz="1600" dirty="0" err="1" smtClean="0"/>
              <a:t>წყლის</a:t>
            </a:r>
            <a:r>
              <a:rPr lang="en-US" sz="1600" dirty="0" smtClean="0"/>
              <a:t> </a:t>
            </a:r>
            <a:r>
              <a:rPr lang="en-US" sz="1600" dirty="0" err="1" smtClean="0"/>
              <a:t>შიში</a:t>
            </a:r>
            <a:r>
              <a:rPr lang="en-US" sz="1600" dirty="0" smtClean="0"/>
              <a:t> </a:t>
            </a:r>
            <a:r>
              <a:rPr lang="en-US" sz="1600" dirty="0" err="1" smtClean="0"/>
              <a:t>მისი</a:t>
            </a:r>
            <a:r>
              <a:rPr lang="en-US" sz="1600" dirty="0" smtClean="0"/>
              <a:t> </a:t>
            </a:r>
            <a:r>
              <a:rPr lang="en-US" sz="1600" dirty="0" err="1" smtClean="0"/>
              <a:t>აუცილებელი</a:t>
            </a:r>
            <a:r>
              <a:rPr lang="en-US" sz="1600" dirty="0" smtClean="0"/>
              <a:t> </a:t>
            </a:r>
            <a:r>
              <a:rPr lang="en-US" sz="1600" dirty="0" err="1" smtClean="0"/>
              <a:t>სიმპტომი</a:t>
            </a:r>
            <a:r>
              <a:rPr lang="en-US" sz="1600" dirty="0" smtClean="0"/>
              <a:t> </a:t>
            </a:r>
            <a:r>
              <a:rPr lang="en-US" sz="1600" dirty="0" err="1" smtClean="0"/>
              <a:t>არ</a:t>
            </a:r>
            <a:r>
              <a:rPr lang="en-US" sz="1600" dirty="0" smtClean="0"/>
              <a:t> </a:t>
            </a:r>
            <a:r>
              <a:rPr lang="en-US" sz="1600" dirty="0" err="1" smtClean="0"/>
              <a:t>გახლავთ</a:t>
            </a:r>
            <a:r>
              <a:rPr lang="en-US" sz="1600" dirty="0" smtClean="0"/>
              <a:t>. </a:t>
            </a:r>
            <a:r>
              <a:rPr lang="en-US" sz="1600" dirty="0" err="1" smtClean="0"/>
              <a:t>აგზნების</a:t>
            </a:r>
            <a:r>
              <a:rPr lang="en-US" sz="1600" dirty="0" smtClean="0"/>
              <a:t> </a:t>
            </a:r>
            <a:r>
              <a:rPr lang="en-US" sz="1600" dirty="0" err="1" smtClean="0"/>
              <a:t>პერიოდი</a:t>
            </a:r>
            <a:r>
              <a:rPr lang="en-US" sz="1600" dirty="0" smtClean="0"/>
              <a:t> </a:t>
            </a:r>
            <a:r>
              <a:rPr lang="en-US" sz="1600" dirty="0" err="1" smtClean="0"/>
              <a:t>გრძელდება</a:t>
            </a:r>
            <a:r>
              <a:rPr lang="en-US" sz="1600" dirty="0" smtClean="0"/>
              <a:t> 1-3 </a:t>
            </a:r>
            <a:r>
              <a:rPr lang="en-US" sz="1600" dirty="0" err="1" smtClean="0"/>
              <a:t>დღე</a:t>
            </a:r>
            <a:r>
              <a:rPr lang="en-US" sz="1600" dirty="0" smtClean="0"/>
              <a:t>. </a:t>
            </a:r>
            <a:r>
              <a:rPr lang="en-US" sz="1600" dirty="0" err="1" smtClean="0"/>
              <a:t>შემდეგ</a:t>
            </a:r>
            <a:r>
              <a:rPr lang="en-US" sz="1600" dirty="0" smtClean="0"/>
              <a:t> </a:t>
            </a:r>
            <a:r>
              <a:rPr lang="en-US" sz="1600" dirty="0" err="1" smtClean="0"/>
              <a:t>ვითარდება</a:t>
            </a:r>
            <a:r>
              <a:rPr lang="en-US" sz="1600" dirty="0" smtClean="0"/>
              <a:t> </a:t>
            </a:r>
            <a:r>
              <a:rPr lang="en-US" sz="1600" dirty="0" err="1" smtClean="0"/>
              <a:t>დამბლა</a:t>
            </a:r>
            <a:r>
              <a:rPr lang="en-US" sz="1600" dirty="0" smtClean="0"/>
              <a:t> </a:t>
            </a:r>
            <a:r>
              <a:rPr lang="en-US" sz="1600" dirty="0" err="1" smtClean="0"/>
              <a:t>და</a:t>
            </a:r>
            <a:r>
              <a:rPr lang="en-US" sz="1600" dirty="0" smtClean="0"/>
              <a:t> </a:t>
            </a:r>
            <a:r>
              <a:rPr lang="en-US" sz="1600" dirty="0" err="1" smtClean="0"/>
              <a:t>ძაღლი</a:t>
            </a:r>
            <a:r>
              <a:rPr lang="en-US" sz="1600" dirty="0" smtClean="0"/>
              <a:t> </a:t>
            </a:r>
            <a:r>
              <a:rPr lang="en-US" sz="1600" dirty="0" err="1" smtClean="0"/>
              <a:t>კვდება</a:t>
            </a:r>
            <a:r>
              <a:rPr lang="en-US" sz="1600" dirty="0" smtClean="0"/>
              <a:t>. </a:t>
            </a:r>
            <a:r>
              <a:rPr lang="en-US" sz="1600" dirty="0" err="1" smtClean="0"/>
              <a:t>არსებობს</a:t>
            </a:r>
            <a:r>
              <a:rPr lang="en-US" sz="1600" dirty="0" smtClean="0"/>
              <a:t> </a:t>
            </a:r>
            <a:r>
              <a:rPr lang="en-US" sz="1600" dirty="0" err="1" smtClean="0"/>
              <a:t>ცოფის</a:t>
            </a:r>
            <a:r>
              <a:rPr lang="en-US" sz="1600" dirty="0" smtClean="0"/>
              <a:t> </a:t>
            </a:r>
            <a:r>
              <a:rPr lang="en-US" sz="1600" dirty="0" err="1" smtClean="0"/>
              <a:t>წყნარი</a:t>
            </a:r>
            <a:r>
              <a:rPr lang="en-US" sz="1600" dirty="0" smtClean="0"/>
              <a:t> </a:t>
            </a:r>
            <a:r>
              <a:rPr lang="en-US" sz="1600" dirty="0" err="1" smtClean="0"/>
              <a:t>ფორმაც</a:t>
            </a:r>
            <a:r>
              <a:rPr lang="en-US" sz="1600" dirty="0" smtClean="0"/>
              <a:t> - </a:t>
            </a:r>
            <a:r>
              <a:rPr lang="en-US" sz="1600" dirty="0" err="1" smtClean="0"/>
              <a:t>ცხოველი</a:t>
            </a:r>
            <a:r>
              <a:rPr lang="en-US" sz="1600" dirty="0" smtClean="0"/>
              <a:t> </a:t>
            </a:r>
            <a:r>
              <a:rPr lang="en-US" sz="1600" dirty="0" err="1" smtClean="0"/>
              <a:t>აღგზნებული</a:t>
            </a:r>
            <a:r>
              <a:rPr lang="en-US" sz="1600" dirty="0" smtClean="0"/>
              <a:t> </a:t>
            </a:r>
            <a:r>
              <a:rPr lang="en-US" sz="1600" dirty="0" err="1" smtClean="0"/>
              <a:t>არ</a:t>
            </a:r>
            <a:r>
              <a:rPr lang="en-US" sz="1600" dirty="0" smtClean="0"/>
              <a:t> </a:t>
            </a:r>
            <a:r>
              <a:rPr lang="en-US" sz="1600" dirty="0" err="1" smtClean="0"/>
              <a:t>არის</a:t>
            </a:r>
            <a:r>
              <a:rPr lang="en-US" sz="1600" dirty="0" smtClean="0"/>
              <a:t> </a:t>
            </a:r>
            <a:r>
              <a:rPr lang="en-US" sz="1600" dirty="0" err="1" smtClean="0"/>
              <a:t>და</a:t>
            </a:r>
            <a:r>
              <a:rPr lang="en-US" sz="1600" dirty="0" smtClean="0"/>
              <a:t> </a:t>
            </a:r>
            <a:r>
              <a:rPr lang="en-US" sz="1600" dirty="0" err="1" smtClean="0"/>
              <a:t>ადამიანს</a:t>
            </a:r>
            <a:r>
              <a:rPr lang="en-US" sz="1600" dirty="0" smtClean="0"/>
              <a:t> </a:t>
            </a:r>
            <a:r>
              <a:rPr lang="en-US" sz="1600" dirty="0" err="1" smtClean="0"/>
              <a:t>თავს</a:t>
            </a:r>
            <a:r>
              <a:rPr lang="en-US" sz="1600" dirty="0" smtClean="0"/>
              <a:t> </a:t>
            </a:r>
            <a:r>
              <a:rPr lang="en-US" sz="1600" dirty="0" err="1" smtClean="0"/>
              <a:t>არ</a:t>
            </a:r>
            <a:r>
              <a:rPr lang="en-US" sz="1600" dirty="0" smtClean="0"/>
              <a:t> </a:t>
            </a:r>
            <a:r>
              <a:rPr lang="en-US" sz="1600" dirty="0" err="1" smtClean="0"/>
              <a:t>ესხმის</a:t>
            </a:r>
            <a:r>
              <a:rPr lang="en-US" sz="1600" dirty="0" smtClean="0"/>
              <a:t>.</a:t>
            </a:r>
          </a:p>
          <a:p>
            <a:pPr algn="just">
              <a:buNone/>
            </a:pPr>
            <a:r>
              <a:rPr lang="en-US" sz="1600" dirty="0" smtClean="0"/>
              <a:t> </a:t>
            </a:r>
          </a:p>
          <a:p>
            <a:pPr algn="just">
              <a:buNone/>
            </a:pPr>
            <a:endParaRPr lang="en-US" sz="1600" dirty="0" smtClean="0"/>
          </a:p>
        </p:txBody>
      </p:sp>
    </p:spTree>
  </p:cSld>
  <p:clrMapOvr>
    <a:masterClrMapping/>
  </p:clrMapOvr>
  <p:transition advTm="18813"/>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TotalTime>
  <Words>1572</Words>
  <Application>Microsoft Office PowerPoint</Application>
  <PresentationFormat>On-screen Show (4:3)</PresentationFormat>
  <Paragraphs>80</Paragraphs>
  <Slides>21</Slides>
  <Notes>0</Notes>
  <HiddenSlides>0</HiddenSlides>
  <MMClips>2</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 mogzauroba virusebis                 samyaroSi</vt:lpstr>
      <vt:lpstr>                    virusi</vt:lpstr>
      <vt:lpstr>                       Sidsi</vt:lpstr>
      <vt:lpstr>Slide 4</vt:lpstr>
      <vt:lpstr>                       wiTela</vt:lpstr>
      <vt:lpstr>                      wiTura</vt:lpstr>
      <vt:lpstr>Slide 7</vt:lpstr>
      <vt:lpstr>                Cutyvavila</vt:lpstr>
      <vt:lpstr>                        cofi</vt:lpstr>
      <vt:lpstr>რა ემართება ადამიანს cofiT daavadebis dros </vt:lpstr>
      <vt:lpstr>  დიაგნოსტიკა   და   მკურნალობა   </vt:lpstr>
      <vt:lpstr>პირველი დახმარება </vt:lpstr>
      <vt:lpstr>                         gripi </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mogzauroba virusebis                 samyaroSi</dc:title>
  <dc:creator>Rusudan</dc:creator>
  <cp:lastModifiedBy>Rusudan</cp:lastModifiedBy>
  <cp:revision>31</cp:revision>
  <dcterms:created xsi:type="dcterms:W3CDTF">2010-12-07T14:51:05Z</dcterms:created>
  <dcterms:modified xsi:type="dcterms:W3CDTF">2010-12-08T14:03:59Z</dcterms:modified>
</cp:coreProperties>
</file>